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7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839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278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9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50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22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2365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Żołnierze wyklęci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Wykonał Oliwier Mandla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6A5B5E-B3D8-4AC3-AD50-996565343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506" y="810680"/>
            <a:ext cx="14287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Marian </a:t>
            </a:r>
            <a:r>
              <a:rPr lang="pl-PL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Bernaciak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„Orlik”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1659" y="1540189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pl-PL" sz="3000" dirty="0"/>
              <a:t>Marian </a:t>
            </a:r>
            <a:r>
              <a:rPr lang="pl-PL" sz="3000" dirty="0" err="1"/>
              <a:t>Bernaciak</a:t>
            </a:r>
            <a:r>
              <a:rPr lang="pl-PL" sz="3000" dirty="0"/>
              <a:t> urodził się dnia 6 marca 1917 roku. W chwili śmierci miał więc 29 lat. </a:t>
            </a:r>
          </a:p>
          <a:p>
            <a:pPr algn="just"/>
            <a:r>
              <a:rPr lang="pl-PL" sz="3000" dirty="0"/>
              <a:t>W stopniu majora był wtedy zwierzchnikiem wszystkich oddziałów i grup zbrojnych WiN, trwających jeszcze na terenie Inspektoratu Puławy.</a:t>
            </a:r>
          </a:p>
        </p:txBody>
      </p:sp>
    </p:spTree>
    <p:extLst>
      <p:ext uri="{BB962C8B-B14F-4D97-AF65-F5344CB8AC3E}">
        <p14:creationId xmlns:p14="http://schemas.microsoft.com/office/powerpoint/2010/main" val="38098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5" y="851401"/>
            <a:ext cx="7111012" cy="550239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FA38B8E-959C-4ECA-A9CE-909AF6DBC73B}"/>
              </a:ext>
            </a:extLst>
          </p:cNvPr>
          <p:cNvSpPr txBox="1"/>
          <p:nvPr/>
        </p:nvSpPr>
        <p:spPr>
          <a:xfrm>
            <a:off x="8220723" y="947251"/>
            <a:ext cx="3275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Marian </a:t>
            </a:r>
            <a:r>
              <a:rPr lang="pl-PL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Bernaciak</a:t>
            </a: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„Orlik”</a:t>
            </a:r>
          </a:p>
        </p:txBody>
      </p:sp>
    </p:spTree>
    <p:extLst>
      <p:ext uri="{BB962C8B-B14F-4D97-AF65-F5344CB8AC3E}">
        <p14:creationId xmlns:p14="http://schemas.microsoft.com/office/powerpoint/2010/main" val="29428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Tabortowski – „Bruzda”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83185" y="1575272"/>
            <a:ext cx="8915400" cy="4869915"/>
          </a:xfrm>
        </p:spPr>
        <p:txBody>
          <a:bodyPr>
            <a:noAutofit/>
          </a:bodyPr>
          <a:lstStyle/>
          <a:p>
            <a:pPr algn="just"/>
            <a:r>
              <a:rPr lang="pl-PL" sz="2500" dirty="0"/>
              <a:t>Pochodził ze zubożałej rodziny szlacheckiej. W czasie wojny z bolszewikami zmarły dwie jego młodsze siostry. Do niewoli bolszewickiej dostał się starszy brat Wacław, którego </a:t>
            </a:r>
            <a:r>
              <a:rPr lang="pl-PL" sz="2500" dirty="0" err="1"/>
              <a:t>Sowieci</a:t>
            </a:r>
            <a:r>
              <a:rPr lang="pl-PL" sz="2500" dirty="0"/>
              <a:t> rozstrzelali w 1937 r. Po uzyskaniu matury w gimnazjum w Nowogródku, w latach 1927–1933 kształcił się w szkołach wojskowych. Ukończył Oficerską Szkołę Artylerii w Toruniu. Później służył w 19. pap i 19. pal oraz 1. Dywizjonie Pociągów Pancernych w Legionowie. W wojnie 1939 r. walczył jako zastępca dowódcy pociągu pancernego nr 11 „Danuta” przy Armii „Poznań”. W bitwie nad Bzurą kilka krotnie ranny, dostał się do niewoli niemieckiej.</a:t>
            </a:r>
          </a:p>
        </p:txBody>
      </p:sp>
    </p:spTree>
    <p:extLst>
      <p:ext uri="{BB962C8B-B14F-4D97-AF65-F5344CB8AC3E}">
        <p14:creationId xmlns:p14="http://schemas.microsoft.com/office/powerpoint/2010/main" val="10580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386" y="1221633"/>
            <a:ext cx="7577586" cy="52368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7DAD751B-7051-486A-9E31-3D54C5F3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61" y="328474"/>
            <a:ext cx="3855720" cy="2157884"/>
          </a:xfrm>
        </p:spPr>
        <p:txBody>
          <a:bodyPr/>
          <a:lstStyle/>
          <a:p>
            <a:r>
              <a:rPr lang="pl-PL" dirty="0"/>
              <a:t>Jan Taborowski</a:t>
            </a:r>
            <a:br>
              <a:rPr lang="pl-PL" dirty="0"/>
            </a:br>
            <a:r>
              <a:rPr lang="pl-PL" dirty="0"/>
              <a:t>„Bruzda”</a:t>
            </a:r>
          </a:p>
        </p:txBody>
      </p:sp>
    </p:spTree>
    <p:extLst>
      <p:ext uri="{BB962C8B-B14F-4D97-AF65-F5344CB8AC3E}">
        <p14:creationId xmlns:p14="http://schemas.microsoft.com/office/powerpoint/2010/main" val="245118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Władysław </a:t>
            </a:r>
            <a:r>
              <a:rPr lang="pl-PL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Liniarski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„Mścisław”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5000" y="1557517"/>
            <a:ext cx="8915400" cy="4969335"/>
          </a:xfrm>
        </p:spPr>
        <p:txBody>
          <a:bodyPr>
            <a:noAutofit/>
          </a:bodyPr>
          <a:lstStyle/>
          <a:p>
            <a:pPr algn="just"/>
            <a:r>
              <a:rPr lang="pl-PL" sz="2400" dirty="0"/>
              <a:t>Pochodził z rodziny chłopskiej. Naukę w gimnazjum w Jędrzejowie przerwała wojna. Od 1916 r. działał w POW. W 1919 r. wstąpił do WP i służył w charakterze podoficera i oficera służby stałej. Walczył w wojnie z bolszewikami. Przed wybuchem wojny dowodził batalionem 62. </a:t>
            </a:r>
            <a:r>
              <a:rPr lang="pl-PL" sz="2400" dirty="0" err="1"/>
              <a:t>pp</a:t>
            </a:r>
            <a:r>
              <a:rPr lang="pl-PL" sz="2400" dirty="0"/>
              <a:t> w Bydgoszczy. W wojnie 1939 r. walczył na Pomorzu i Kujawach oraz w bitwie nad Bzurą. Po zranieniu w Puszczy Kampinoskiej dostał się do niewoli niemieckiej. Udało mu się uciec. Początkowo pozostawał w dyspozycji KG ZWZ w Warszawie. W październiku 1940 r. wysłany wraz z kilkoma innymi oficerami na Białostocczyznę, która znajdowała się pod okupacją niemiecką.</a:t>
            </a:r>
          </a:p>
        </p:txBody>
      </p:sp>
    </p:spTree>
    <p:extLst>
      <p:ext uri="{BB962C8B-B14F-4D97-AF65-F5344CB8AC3E}">
        <p14:creationId xmlns:p14="http://schemas.microsoft.com/office/powerpoint/2010/main" val="306513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13" y="1243428"/>
            <a:ext cx="8987161" cy="505527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428C4DE-036C-4EF5-87E0-A754D71A5EE2}"/>
              </a:ext>
            </a:extLst>
          </p:cNvPr>
          <p:cNvSpPr txBox="1"/>
          <p:nvPr/>
        </p:nvSpPr>
        <p:spPr>
          <a:xfrm>
            <a:off x="267808" y="399495"/>
            <a:ext cx="3549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Władysław </a:t>
            </a:r>
            <a:r>
              <a:rPr lang="pl-PL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Liniarski</a:t>
            </a:r>
            <a:endParaRPr lang="pl-P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„Mścisław”</a:t>
            </a:r>
          </a:p>
        </p:txBody>
      </p:sp>
    </p:spTree>
    <p:extLst>
      <p:ext uri="{BB962C8B-B14F-4D97-AF65-F5344CB8AC3E}">
        <p14:creationId xmlns:p14="http://schemas.microsoft.com/office/powerpoint/2010/main" val="295114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Emil Fieldorf – „Nil”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69616" y="1432263"/>
            <a:ext cx="9342376" cy="4879759"/>
          </a:xfrm>
        </p:spPr>
        <p:txBody>
          <a:bodyPr>
            <a:noAutofit/>
          </a:bodyPr>
          <a:lstStyle/>
          <a:p>
            <a:pPr algn="just"/>
            <a:r>
              <a:rPr lang="pl-PL" sz="2500" dirty="0"/>
              <a:t>August Emil Fieldorf urodził się 20 marca 1895 r. w Krakowie. Był najmłodszy z czwórki rodzeństwa. Ich ojciec – Andrzej był maszynistą kolejowym; rodzice zapewnili swoim dzieciom solidne wykształcenie. Emil (tak nazywali go domownicy) nie był jednak prymusem. W nauce przeszkadzała mu fascynacja rozwijającym się pod koniec pierwszej dekady XX w. galicyjskim ruchem paramilitarnym. Wielką rolę w kształtowaniu osobowości przyszłego oficera odegrał mieszkający po sąsiedzku profesor Odon Bujwida, mikrobiolog, społecznik i pedagog. Dzięki niemu zetknął się z rodzącymi się w Krakowie drużynami skautowskimi i strzeleckimi.</a:t>
            </a:r>
          </a:p>
        </p:txBody>
      </p:sp>
    </p:spTree>
    <p:extLst>
      <p:ext uri="{BB962C8B-B14F-4D97-AF65-F5344CB8AC3E}">
        <p14:creationId xmlns:p14="http://schemas.microsoft.com/office/powerpoint/2010/main" val="21699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6" y="1562470"/>
            <a:ext cx="8597828" cy="483389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7E03387-79A5-4CCD-AB7B-08A095B0BD5A}"/>
              </a:ext>
            </a:extLst>
          </p:cNvPr>
          <p:cNvSpPr txBox="1"/>
          <p:nvPr/>
        </p:nvSpPr>
        <p:spPr>
          <a:xfrm>
            <a:off x="7457244" y="46164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Emil Fieldorf </a:t>
            </a:r>
          </a:p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„Nil”</a:t>
            </a:r>
          </a:p>
        </p:txBody>
      </p:sp>
    </p:spTree>
    <p:extLst>
      <p:ext uri="{BB962C8B-B14F-4D97-AF65-F5344CB8AC3E}">
        <p14:creationId xmlns:p14="http://schemas.microsoft.com/office/powerpoint/2010/main" val="1595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Witold Pilecki – „Witold”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38292" y="1905000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pl-PL" sz="2500" dirty="0"/>
              <a:t>Młody Witold wychowywał się w Wilnie. Tam, jako uczeń gimnazjum związał się z ruchem harcerskim. Pod koniec I wojny światowej wstąpił do oddziałów samoobrony, które na przełomie 1918 i 1919 r. przejęły władzę w mieście, a następnie broniły go przed bolszewikami. Następnie walczył w oddziale ułanów dowodzonym przez legendarnego „Łupaszkę”, czyli rtm. Jerzego </a:t>
            </a:r>
            <a:r>
              <a:rPr lang="pl-PL" sz="2500" dirty="0" err="1"/>
              <a:t>Dąmbrowskiego</a:t>
            </a:r>
            <a:r>
              <a:rPr lang="pl-PL" sz="2500" dirty="0"/>
              <a:t>. W 1920 r. podczas wojny polsko-bolszewickiej bronił Warszawy.</a:t>
            </a:r>
          </a:p>
        </p:txBody>
      </p:sp>
    </p:spTree>
    <p:extLst>
      <p:ext uri="{BB962C8B-B14F-4D97-AF65-F5344CB8AC3E}">
        <p14:creationId xmlns:p14="http://schemas.microsoft.com/office/powerpoint/2010/main" val="32670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1" y="387841"/>
            <a:ext cx="9206145" cy="517845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41BAD3E-413A-4F9D-A9B2-B994D94809D5}"/>
              </a:ext>
            </a:extLst>
          </p:cNvPr>
          <p:cNvSpPr txBox="1"/>
          <p:nvPr/>
        </p:nvSpPr>
        <p:spPr>
          <a:xfrm>
            <a:off x="6096000" y="5916161"/>
            <a:ext cx="5015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Witold Pilecki – „Witold”</a:t>
            </a:r>
          </a:p>
        </p:txBody>
      </p:sp>
    </p:spTree>
    <p:extLst>
      <p:ext uri="{BB962C8B-B14F-4D97-AF65-F5344CB8AC3E}">
        <p14:creationId xmlns:p14="http://schemas.microsoft.com/office/powerpoint/2010/main" val="34269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00" y="519344"/>
            <a:ext cx="10692658" cy="601462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3978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504766"/>
            <a:ext cx="9601200" cy="35814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https://dzieje.pl</a:t>
            </a:r>
          </a:p>
          <a:p>
            <a:r>
              <a:rPr lang="pl-PL" dirty="0"/>
              <a:t>https://podziemiezbrojne.ipn.gov.pl/</a:t>
            </a:r>
          </a:p>
          <a:p>
            <a:r>
              <a:rPr lang="pl-PL" dirty="0"/>
              <a:t>zdjęcia  </a:t>
            </a:r>
          </a:p>
          <a:p>
            <a:r>
              <a:rPr lang="pl-PL" dirty="0" err="1"/>
              <a:t>google</a:t>
            </a:r>
            <a:r>
              <a:rPr lang="pl-PL" dirty="0"/>
              <a:t> grafika </a:t>
            </a:r>
          </a:p>
        </p:txBody>
      </p:sp>
    </p:spTree>
    <p:extLst>
      <p:ext uri="{BB962C8B-B14F-4D97-AF65-F5344CB8AC3E}">
        <p14:creationId xmlns:p14="http://schemas.microsoft.com/office/powerpoint/2010/main" val="33576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798" y="790112"/>
            <a:ext cx="7084985" cy="399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Kim bili żołnierze wyklęci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79720" y="1540189"/>
            <a:ext cx="9524892" cy="4452238"/>
          </a:xfrm>
        </p:spPr>
        <p:txBody>
          <a:bodyPr>
            <a:noAutofit/>
          </a:bodyPr>
          <a:lstStyle/>
          <a:p>
            <a:pPr algn="just"/>
            <a:r>
              <a:rPr lang="pl-PL" sz="3000" dirty="0"/>
              <a:t>Żołnierze wyklęci byli żołnierzami polskiego powojennego podziemia niepodległościowego i antykomunistycznego którzy stawiali opór sowietyzacji polski i podporządkowaniu jej ZSRR. Walcząc  z siłami nowego agresora musieli zmierzyć się z wymierzoną w nich propagandą Polski Ludowej, która nazywała ich bandami reakcyjnego podziemia.</a:t>
            </a:r>
          </a:p>
        </p:txBody>
      </p:sp>
    </p:spTree>
    <p:extLst>
      <p:ext uri="{BB962C8B-B14F-4D97-AF65-F5344CB8AC3E}">
        <p14:creationId xmlns:p14="http://schemas.microsoft.com/office/powerpoint/2010/main" val="33600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623" y="4509543"/>
            <a:ext cx="5746157" cy="128089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ŻOŁNIERZE i DOWÓDCY </a:t>
            </a:r>
            <a:b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POLSKIEGO PODZIEMIA</a:t>
            </a:r>
          </a:p>
        </p:txBody>
      </p:sp>
    </p:spTree>
    <p:extLst>
      <p:ext uri="{BB962C8B-B14F-4D97-AF65-F5344CB8AC3E}">
        <p14:creationId xmlns:p14="http://schemas.microsoft.com/office/powerpoint/2010/main" val="20327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" y="240214"/>
            <a:ext cx="11224333" cy="63775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49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Zygmunt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Szendzielarz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1910-1951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86252" y="1367161"/>
            <a:ext cx="9418360" cy="4989251"/>
          </a:xfrm>
        </p:spPr>
        <p:txBody>
          <a:bodyPr>
            <a:noAutofit/>
          </a:bodyPr>
          <a:lstStyle/>
          <a:p>
            <a:pPr algn="just"/>
            <a:r>
              <a:rPr lang="pl-PL" sz="2700" dirty="0"/>
              <a:t>Zygmunt </a:t>
            </a:r>
            <a:r>
              <a:rPr lang="pl-PL" sz="2700" dirty="0" err="1"/>
              <a:t>Szendzielarz</a:t>
            </a:r>
            <a:r>
              <a:rPr lang="pl-PL" sz="2700" dirty="0"/>
              <a:t> „Łupaszka” mjr Wojska Polskiego, dowódca 5 Brygady Wileńskiej AK, jeden z najwybitniejszych dowódców partyzanckich polskiego podziemia niepodległościowego, ur. 12 III 1910 r.</a:t>
            </a:r>
          </a:p>
          <a:p>
            <a:pPr algn="just"/>
            <a:r>
              <a:rPr lang="pl-PL" sz="2700" dirty="0"/>
              <a:t>Przed wojną służył w 4 Pułku Ułanów Zaniemeńskich w Wilnie, gdzie uzyskał dwa pierwsze awanse oficerskie. W połowie 1936 r. objął stanowisko dowódcy 2 szwadronu.  Uczestniczył w wojnie obronnej 1939 r. Został odznaczony Krzyżem Virtuti Militari.</a:t>
            </a:r>
          </a:p>
        </p:txBody>
      </p:sp>
    </p:spTree>
    <p:extLst>
      <p:ext uri="{BB962C8B-B14F-4D97-AF65-F5344CB8AC3E}">
        <p14:creationId xmlns:p14="http://schemas.microsoft.com/office/powerpoint/2010/main" val="9536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731" y="1695635"/>
            <a:ext cx="7944027" cy="492266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16" name="Tytuł 15">
            <a:extLst>
              <a:ext uri="{FF2B5EF4-FFF2-40B4-BE49-F238E27FC236}">
                <a16:creationId xmlns:a16="http://schemas.microsoft.com/office/drawing/2014/main" id="{C7CBE4E4-CF59-4180-BD7A-B38005FB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387365"/>
            <a:ext cx="3855720" cy="2157884"/>
          </a:xfrm>
        </p:spPr>
        <p:txBody>
          <a:bodyPr/>
          <a:lstStyle/>
          <a:p>
            <a:r>
              <a:rPr lang="pl-PL" dirty="0"/>
              <a:t>Zygmunt </a:t>
            </a:r>
            <a:r>
              <a:rPr lang="pl-PL" dirty="0" err="1"/>
              <a:t>Szendzielarz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72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Mjr Józef Kuraś „Ogień” 1915 – 1947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90942" y="1468740"/>
            <a:ext cx="9401453" cy="4969335"/>
          </a:xfrm>
        </p:spPr>
        <p:txBody>
          <a:bodyPr>
            <a:noAutofit/>
          </a:bodyPr>
          <a:lstStyle/>
          <a:p>
            <a:pPr algn="just"/>
            <a:r>
              <a:rPr lang="pl-PL" sz="2700" dirty="0"/>
              <a:t>Podobnie jak Lubelszczyzna, Podhale stało się w latach okupacji niemieckiej, a później sowieckiej, terenem zaciętych walk partyzanckich o dużym rozmachu i z zaangażowaniem poważnych sił po obu stronach. Jednym z największych w Polsce zgrupowaniem partyzanckim, po wkroczeniu Sowietów dowodził na Podhalu mjr Józef Kuraś ”Ogień”. Jego oddziały tylko w powiecie nowotarskim rozbroiły wszystkie posterunki MO oprócz Zakopanego i Szczawnicy. Niektóre kilkakrotnie. Strach przed nim paraliżował komitety PPR.</a:t>
            </a:r>
          </a:p>
        </p:txBody>
      </p:sp>
    </p:spTree>
    <p:extLst>
      <p:ext uri="{BB962C8B-B14F-4D97-AF65-F5344CB8AC3E}">
        <p14:creationId xmlns:p14="http://schemas.microsoft.com/office/powerpoint/2010/main" val="7750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13" y="1018229"/>
            <a:ext cx="8864894" cy="503590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B91C2B77-67E7-4AE2-A309-CD8F919B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70" y="238073"/>
            <a:ext cx="3855720" cy="1293920"/>
          </a:xfrm>
        </p:spPr>
        <p:txBody>
          <a:bodyPr>
            <a:normAutofit fontScale="90000"/>
          </a:bodyPr>
          <a:lstStyle/>
          <a:p>
            <a:r>
              <a:rPr lang="pl-PL" dirty="0"/>
              <a:t>Józef Kuraś „Ogień”</a:t>
            </a:r>
          </a:p>
        </p:txBody>
      </p:sp>
      <p:sp>
        <p:nvSpPr>
          <p:cNvPr id="8" name="Symbol zastępczy obrazu 7">
            <a:extLst>
              <a:ext uri="{FF2B5EF4-FFF2-40B4-BE49-F238E27FC236}">
                <a16:creationId xmlns:a16="http://schemas.microsoft.com/office/drawing/2014/main" id="{86415674-4D27-49DD-9030-6F6F02866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</p:sp>
    </p:spTree>
    <p:extLst>
      <p:ext uri="{BB962C8B-B14F-4D97-AF65-F5344CB8AC3E}">
        <p14:creationId xmlns:p14="http://schemas.microsoft.com/office/powerpoint/2010/main" val="39110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690</TotalTime>
  <Words>747</Words>
  <Application>Microsoft Office PowerPoint</Application>
  <PresentationFormat>Panoramiczny</PresentationFormat>
  <Paragraphs>37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Franklin Gothic Book</vt:lpstr>
      <vt:lpstr>Przycinanie</vt:lpstr>
      <vt:lpstr>Żołnierze wyklęci </vt:lpstr>
      <vt:lpstr>Prezentacja programu PowerPoint</vt:lpstr>
      <vt:lpstr>Kim bili żołnierze wyklęci</vt:lpstr>
      <vt:lpstr>ŻOŁNIERZE i DOWÓDCY  POLSKIEGO PODZIEMIA</vt:lpstr>
      <vt:lpstr>Prezentacja programu PowerPoint</vt:lpstr>
      <vt:lpstr>Zygmunt Szendzielarz 1910-1951 </vt:lpstr>
      <vt:lpstr>Zygmunt Szendzielarz</vt:lpstr>
      <vt:lpstr>Mjr Józef Kuraś „Ogień” 1915 – 1947</vt:lpstr>
      <vt:lpstr>Józef Kuraś „Ogień”</vt:lpstr>
      <vt:lpstr>Marian Bernaciak „Orlik”</vt:lpstr>
      <vt:lpstr>Prezentacja programu PowerPoint</vt:lpstr>
      <vt:lpstr>Jan Tabortowski – „Bruzda”</vt:lpstr>
      <vt:lpstr>Jan Taborowski „Bruzda”</vt:lpstr>
      <vt:lpstr>Władysław Liniarski – „Mścisław”</vt:lpstr>
      <vt:lpstr>Prezentacja programu PowerPoint</vt:lpstr>
      <vt:lpstr>August Emil Fieldorf – „Nil”</vt:lpstr>
      <vt:lpstr>Prezentacja programu PowerPoint</vt:lpstr>
      <vt:lpstr>Witold Pilecki – „Witold”</vt:lpstr>
      <vt:lpstr>Prezentacja programu PowerPoint</vt:lpstr>
      <vt:lpstr>BIBLIOGRAFIA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Żołnierze wyklęci</dc:title>
  <dc:creator>oliwiermandla@outlook.com</dc:creator>
  <cp:lastModifiedBy>Beata Ziemba</cp:lastModifiedBy>
  <cp:revision>25</cp:revision>
  <dcterms:created xsi:type="dcterms:W3CDTF">2021-03-11T20:27:05Z</dcterms:created>
  <dcterms:modified xsi:type="dcterms:W3CDTF">2021-04-12T16:58:36Z</dcterms:modified>
</cp:coreProperties>
</file>