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1" r:id="rId5"/>
  </p:sldMasterIdLst>
  <p:notesMasterIdLst>
    <p:notesMasterId r:id="rId16"/>
  </p:notesMasterIdLst>
  <p:handoutMasterIdLst>
    <p:handoutMasterId r:id="rId17"/>
  </p:handoutMasterIdLst>
  <p:sldIdLst>
    <p:sldId id="324" r:id="rId6"/>
    <p:sldId id="4362" r:id="rId7"/>
    <p:sldId id="4363" r:id="rId8"/>
    <p:sldId id="330" r:id="rId9"/>
    <p:sldId id="331" r:id="rId10"/>
    <p:sldId id="336" r:id="rId11"/>
    <p:sldId id="333" r:id="rId12"/>
    <p:sldId id="397" r:id="rId13"/>
    <p:sldId id="398" r:id="rId14"/>
    <p:sldId id="325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orient="horz" pos="546">
          <p15:clr>
            <a:srgbClr val="A4A3A4"/>
          </p15:clr>
        </p15:guide>
        <p15:guide id="3" orient="horz" pos="696">
          <p15:clr>
            <a:srgbClr val="A4A3A4"/>
          </p15:clr>
        </p15:guide>
        <p15:guide id="4" orient="horz" pos="828">
          <p15:clr>
            <a:srgbClr val="A4A3A4"/>
          </p15:clr>
        </p15:guide>
        <p15:guide id="5" orient="horz" pos="1050">
          <p15:clr>
            <a:srgbClr val="A4A3A4"/>
          </p15:clr>
        </p15:guide>
        <p15:guide id="6" orient="horz" pos="3227">
          <p15:clr>
            <a:srgbClr val="A4A3A4"/>
          </p15:clr>
        </p15:guide>
        <p15:guide id="7" orient="horz" pos="3768">
          <p15:clr>
            <a:srgbClr val="A4A3A4"/>
          </p15:clr>
        </p15:guide>
        <p15:guide id="8" orient="horz" pos="4158">
          <p15:clr>
            <a:srgbClr val="A4A3A4"/>
          </p15:clr>
        </p15:guide>
        <p15:guide id="9" orient="horz" pos="1173">
          <p15:clr>
            <a:srgbClr val="A4A3A4"/>
          </p15:clr>
        </p15:guide>
        <p15:guide id="10" pos="7134">
          <p15:clr>
            <a:srgbClr val="A4A3A4"/>
          </p15:clr>
        </p15:guide>
        <p15:guide id="11" pos="6072">
          <p15:clr>
            <a:srgbClr val="A4A3A4"/>
          </p15:clr>
        </p15:guide>
        <p15:guide id="12" pos="5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 Lange, Katja" initials="dL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252B"/>
    <a:srgbClr val="C7017F"/>
    <a:srgbClr val="52AE32"/>
    <a:srgbClr val="009EE0"/>
    <a:srgbClr val="C7011B"/>
    <a:srgbClr val="F19400"/>
    <a:srgbClr val="273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4E863-7BBE-451D-9EAB-A25413DD80B5}" v="1" dt="2021-04-14T13:24:52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962" autoAdjust="0"/>
  </p:normalViewPr>
  <p:slideViewPr>
    <p:cSldViewPr snapToGrid="0" snapToObjects="1" showGuides="1">
      <p:cViewPr varScale="1">
        <p:scale>
          <a:sx n="90" d="100"/>
          <a:sy n="90" d="100"/>
        </p:scale>
        <p:origin x="576" y="78"/>
      </p:cViewPr>
      <p:guideLst>
        <p:guide orient="horz" pos="336"/>
        <p:guide orient="horz" pos="546"/>
        <p:guide orient="horz" pos="696"/>
        <p:guide orient="horz" pos="828"/>
        <p:guide orient="horz" pos="1050"/>
        <p:guide orient="horz" pos="3227"/>
        <p:guide orient="horz" pos="3768"/>
        <p:guide orient="horz" pos="4158"/>
        <p:guide orient="horz" pos="1173"/>
        <p:guide pos="7134"/>
        <p:guide pos="6072"/>
        <p:guide pos="5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347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żena Budniok-Rachubka" userId="741b3bcc-5a05-4520-8ec1-4010bdb0821d" providerId="ADAL" clId="{0C94E863-7BBE-451D-9EAB-A25413DD80B5}"/>
    <pc:docChg chg="custSel delSld modSld sldOrd">
      <pc:chgData name="Bożena Budniok-Rachubka" userId="741b3bcc-5a05-4520-8ec1-4010bdb0821d" providerId="ADAL" clId="{0C94E863-7BBE-451D-9EAB-A25413DD80B5}" dt="2021-04-14T13:25:23.424" v="91" actId="2696"/>
      <pc:docMkLst>
        <pc:docMk/>
      </pc:docMkLst>
      <pc:sldChg chg="modSp">
        <pc:chgData name="Bożena Budniok-Rachubka" userId="741b3bcc-5a05-4520-8ec1-4010bdb0821d" providerId="ADAL" clId="{0C94E863-7BBE-451D-9EAB-A25413DD80B5}" dt="2021-04-14T13:24:39.069" v="88" actId="20577"/>
        <pc:sldMkLst>
          <pc:docMk/>
          <pc:sldMk cId="632088095" sldId="336"/>
        </pc:sldMkLst>
        <pc:spChg chg="mod">
          <ac:chgData name="Bożena Budniok-Rachubka" userId="741b3bcc-5a05-4520-8ec1-4010bdb0821d" providerId="ADAL" clId="{0C94E863-7BBE-451D-9EAB-A25413DD80B5}" dt="2021-04-14T13:23:26.307" v="3" actId="20577"/>
          <ac:spMkLst>
            <pc:docMk/>
            <pc:sldMk cId="632088095" sldId="336"/>
            <ac:spMk id="4" creationId="{B5BE4409-576F-4825-86FC-E85916502272}"/>
          </ac:spMkLst>
        </pc:spChg>
        <pc:spChg chg="mod">
          <ac:chgData name="Bożena Budniok-Rachubka" userId="741b3bcc-5a05-4520-8ec1-4010bdb0821d" providerId="ADAL" clId="{0C94E863-7BBE-451D-9EAB-A25413DD80B5}" dt="2021-04-14T13:24:39.069" v="88" actId="20577"/>
          <ac:spMkLst>
            <pc:docMk/>
            <pc:sldMk cId="632088095" sldId="336"/>
            <ac:spMk id="5" creationId="{7FF39169-ACBE-42E7-8DA6-5DA12103875B}"/>
          </ac:spMkLst>
        </pc:spChg>
      </pc:sldChg>
      <pc:sldChg chg="del">
        <pc:chgData name="Bożena Budniok-Rachubka" userId="741b3bcc-5a05-4520-8ec1-4010bdb0821d" providerId="ADAL" clId="{0C94E863-7BBE-451D-9EAB-A25413DD80B5}" dt="2021-04-14T13:25:23.414" v="90" actId="2696"/>
        <pc:sldMkLst>
          <pc:docMk/>
          <pc:sldMk cId="4192695132" sldId="398"/>
        </pc:sldMkLst>
      </pc:sldChg>
      <pc:sldChg chg="ord">
        <pc:chgData name="Bożena Budniok-Rachubka" userId="741b3bcc-5a05-4520-8ec1-4010bdb0821d" providerId="ADAL" clId="{0C94E863-7BBE-451D-9EAB-A25413DD80B5}" dt="2021-04-14T13:24:52.384" v="89"/>
        <pc:sldMkLst>
          <pc:docMk/>
          <pc:sldMk cId="761894514" sldId="4362"/>
        </pc:sldMkLst>
      </pc:sldChg>
      <pc:sldMasterChg chg="delSldLayout">
        <pc:chgData name="Bożena Budniok-Rachubka" userId="741b3bcc-5a05-4520-8ec1-4010bdb0821d" providerId="ADAL" clId="{0C94E863-7BBE-451D-9EAB-A25413DD80B5}" dt="2021-04-14T13:25:23.424" v="91" actId="2696"/>
        <pc:sldMasterMkLst>
          <pc:docMk/>
          <pc:sldMasterMk cId="753150340" sldId="2147483648"/>
        </pc:sldMasterMkLst>
        <pc:sldLayoutChg chg="del">
          <pc:chgData name="Bożena Budniok-Rachubka" userId="741b3bcc-5a05-4520-8ec1-4010bdb0821d" providerId="ADAL" clId="{0C94E863-7BBE-451D-9EAB-A25413DD80B5}" dt="2021-04-14T13:25:23.424" v="91" actId="2696"/>
          <pc:sldLayoutMkLst>
            <pc:docMk/>
            <pc:sldMasterMk cId="753150340" sldId="2147483648"/>
            <pc:sldLayoutMk cId="3175891866" sldId="214748371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772B8-3E7F-CD44-82A4-4B76BBC40FD7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197C7-4934-624C-A7FB-D4DE65ABB1A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4923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C0443-2A98-BE41-8FF9-73371EAA20D5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DF11D-AB63-DF42-AB2E-ED8870E5A5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8262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6:notes"/>
          <p:cNvSpPr txBox="1">
            <a:spLocks noGrp="1"/>
          </p:cNvSpPr>
          <p:nvPr>
            <p:ph type="body" idx="1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17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2:notes"/>
          <p:cNvSpPr txBox="1">
            <a:spLocks noGrp="1"/>
          </p:cNvSpPr>
          <p:nvPr>
            <p:ph type="body" idx="1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:notes"/>
          <p:cNvSpPr txBox="1">
            <a:spLocks noGrp="1"/>
          </p:cNvSpPr>
          <p:nvPr>
            <p:ph type="ftr" idx="11"/>
          </p:nvPr>
        </p:nvSpPr>
        <p:spPr>
          <a:xfrm>
            <a:off x="1" y="6456613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:notes"/>
          <p:cNvSpPr txBox="1">
            <a:spLocks noGrp="1"/>
          </p:cNvSpPr>
          <p:nvPr>
            <p:ph type="sldNum" idx="12"/>
          </p:nvPr>
        </p:nvSpPr>
        <p:spPr>
          <a:xfrm>
            <a:off x="5623698" y="6456613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9726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DF11D-AB63-DF42-AB2E-ED8870E5A58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31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515CA29-99BB-4E89-828F-015D9C89BF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74" y="1662113"/>
            <a:ext cx="12193073" cy="5195888"/>
          </a:xfrm>
          <a:prstGeom prst="rect">
            <a:avLst/>
          </a:prstGeom>
        </p:spPr>
      </p:pic>
      <p:sp>
        <p:nvSpPr>
          <p:cNvPr id="6" name="Parallelogramm 4">
            <a:extLst>
              <a:ext uri="{FF2B5EF4-FFF2-40B4-BE49-F238E27FC236}">
                <a16:creationId xmlns:a16="http://schemas.microsoft.com/office/drawing/2014/main" id="{D190E517-1DA6-41BA-9249-35189575AC32}"/>
              </a:ext>
            </a:extLst>
          </p:cNvPr>
          <p:cNvSpPr/>
          <p:nvPr userDrawn="1"/>
        </p:nvSpPr>
        <p:spPr>
          <a:xfrm>
            <a:off x="-31898" y="-10021"/>
            <a:ext cx="7931942" cy="6878653"/>
          </a:xfrm>
          <a:custGeom>
            <a:avLst/>
            <a:gdLst>
              <a:gd name="connsiteX0" fmla="*/ 0 w 9611886"/>
              <a:gd name="connsiteY0" fmla="*/ 6868021 h 6868021"/>
              <a:gd name="connsiteX1" fmla="*/ 1709863 w 9611886"/>
              <a:gd name="connsiteY1" fmla="*/ 0 h 6868021"/>
              <a:gd name="connsiteX2" fmla="*/ 9611886 w 9611886"/>
              <a:gd name="connsiteY2" fmla="*/ 0 h 6868021"/>
              <a:gd name="connsiteX3" fmla="*/ 7902023 w 9611886"/>
              <a:gd name="connsiteY3" fmla="*/ 6868021 h 6868021"/>
              <a:gd name="connsiteX4" fmla="*/ 0 w 9611886"/>
              <a:gd name="connsiteY4" fmla="*/ 6868021 h 6868021"/>
              <a:gd name="connsiteX0" fmla="*/ 0 w 7931942"/>
              <a:gd name="connsiteY0" fmla="*/ 6878653 h 6878653"/>
              <a:gd name="connsiteX1" fmla="*/ 29919 w 7931942"/>
              <a:gd name="connsiteY1" fmla="*/ 0 h 6878653"/>
              <a:gd name="connsiteX2" fmla="*/ 7931942 w 7931942"/>
              <a:gd name="connsiteY2" fmla="*/ 0 h 6878653"/>
              <a:gd name="connsiteX3" fmla="*/ 6222079 w 7931942"/>
              <a:gd name="connsiteY3" fmla="*/ 6868021 h 6878653"/>
              <a:gd name="connsiteX4" fmla="*/ 0 w 7931942"/>
              <a:gd name="connsiteY4" fmla="*/ 6878653 h 687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1942" h="6878653">
                <a:moveTo>
                  <a:pt x="0" y="6878653"/>
                </a:moveTo>
                <a:lnTo>
                  <a:pt x="29919" y="0"/>
                </a:lnTo>
                <a:lnTo>
                  <a:pt x="7931942" y="0"/>
                </a:lnTo>
                <a:lnTo>
                  <a:pt x="6222079" y="6868021"/>
                </a:lnTo>
                <a:lnTo>
                  <a:pt x="0" y="687865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6" name="Titel 25"/>
          <p:cNvSpPr>
            <a:spLocks noGrp="1"/>
          </p:cNvSpPr>
          <p:nvPr>
            <p:ph type="title" hasCustomPrompt="1"/>
          </p:nvPr>
        </p:nvSpPr>
        <p:spPr>
          <a:xfrm>
            <a:off x="853375" y="531658"/>
            <a:ext cx="6384913" cy="87085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515803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m 10"/>
          <p:cNvSpPr/>
          <p:nvPr userDrawn="1"/>
        </p:nvSpPr>
        <p:spPr>
          <a:xfrm>
            <a:off x="-2142" y="6299923"/>
            <a:ext cx="11197192" cy="558871"/>
          </a:xfrm>
          <a:custGeom>
            <a:avLst/>
            <a:gdLst>
              <a:gd name="connsiteX0" fmla="*/ 0 w 11425792"/>
              <a:gd name="connsiteY0" fmla="*/ 580302 h 580302"/>
              <a:gd name="connsiteX1" fmla="*/ 145076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0 w 11425792"/>
              <a:gd name="connsiteY0" fmla="*/ 580302 h 580302"/>
              <a:gd name="connsiteX1" fmla="*/ 230801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112099 w 11194991"/>
              <a:gd name="connsiteY0" fmla="*/ 396945 h 580302"/>
              <a:gd name="connsiteX1" fmla="*/ 0 w 11194991"/>
              <a:gd name="connsiteY1" fmla="*/ 0 h 580302"/>
              <a:gd name="connsiteX2" fmla="*/ 11194991 w 11194991"/>
              <a:gd name="connsiteY2" fmla="*/ 0 h 580302"/>
              <a:gd name="connsiteX3" fmla="*/ 11049916 w 11194991"/>
              <a:gd name="connsiteY3" fmla="*/ 580302 h 580302"/>
              <a:gd name="connsiteX4" fmla="*/ 112099 w 11194991"/>
              <a:gd name="connsiteY4" fmla="*/ 396945 h 580302"/>
              <a:gd name="connsiteX0" fmla="*/ 0 w 11197192"/>
              <a:gd name="connsiteY0" fmla="*/ 558870 h 580302"/>
              <a:gd name="connsiteX1" fmla="*/ 2201 w 11197192"/>
              <a:gd name="connsiteY1" fmla="*/ 0 h 580302"/>
              <a:gd name="connsiteX2" fmla="*/ 11197192 w 11197192"/>
              <a:gd name="connsiteY2" fmla="*/ 0 h 580302"/>
              <a:gd name="connsiteX3" fmla="*/ 11052117 w 11197192"/>
              <a:gd name="connsiteY3" fmla="*/ 580302 h 580302"/>
              <a:gd name="connsiteX4" fmla="*/ 0 w 11197192"/>
              <a:gd name="connsiteY4" fmla="*/ 558870 h 580302"/>
              <a:gd name="connsiteX0" fmla="*/ 0 w 11197192"/>
              <a:gd name="connsiteY0" fmla="*/ 558870 h 561252"/>
              <a:gd name="connsiteX1" fmla="*/ 2201 w 11197192"/>
              <a:gd name="connsiteY1" fmla="*/ 0 h 561252"/>
              <a:gd name="connsiteX2" fmla="*/ 11197192 w 11197192"/>
              <a:gd name="connsiteY2" fmla="*/ 0 h 561252"/>
              <a:gd name="connsiteX3" fmla="*/ 11056880 w 11197192"/>
              <a:gd name="connsiteY3" fmla="*/ 561252 h 561252"/>
              <a:gd name="connsiteX4" fmla="*/ 0 w 11197192"/>
              <a:gd name="connsiteY4" fmla="*/ 558870 h 561252"/>
              <a:gd name="connsiteX0" fmla="*/ 0 w 11197192"/>
              <a:gd name="connsiteY0" fmla="*/ 558870 h 558870"/>
              <a:gd name="connsiteX1" fmla="*/ 2201 w 11197192"/>
              <a:gd name="connsiteY1" fmla="*/ 0 h 558870"/>
              <a:gd name="connsiteX2" fmla="*/ 11197192 w 11197192"/>
              <a:gd name="connsiteY2" fmla="*/ 0 h 558870"/>
              <a:gd name="connsiteX3" fmla="*/ 11056880 w 11197192"/>
              <a:gd name="connsiteY3" fmla="*/ 556489 h 558870"/>
              <a:gd name="connsiteX4" fmla="*/ 0 w 11197192"/>
              <a:gd name="connsiteY4" fmla="*/ 558870 h 558870"/>
              <a:gd name="connsiteX0" fmla="*/ 0 w 11197192"/>
              <a:gd name="connsiteY0" fmla="*/ 558870 h 558871"/>
              <a:gd name="connsiteX1" fmla="*/ 2201 w 11197192"/>
              <a:gd name="connsiteY1" fmla="*/ 0 h 558871"/>
              <a:gd name="connsiteX2" fmla="*/ 11197192 w 11197192"/>
              <a:gd name="connsiteY2" fmla="*/ 0 h 558871"/>
              <a:gd name="connsiteX3" fmla="*/ 11056880 w 11197192"/>
              <a:gd name="connsiteY3" fmla="*/ 558871 h 558871"/>
              <a:gd name="connsiteX4" fmla="*/ 0 w 11197192"/>
              <a:gd name="connsiteY4" fmla="*/ 558870 h 55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7192" h="558871">
                <a:moveTo>
                  <a:pt x="0" y="558870"/>
                </a:moveTo>
                <a:cubicBezTo>
                  <a:pt x="734" y="372580"/>
                  <a:pt x="1467" y="186290"/>
                  <a:pt x="2201" y="0"/>
                </a:cubicBezTo>
                <a:lnTo>
                  <a:pt x="11197192" y="0"/>
                </a:lnTo>
                <a:lnTo>
                  <a:pt x="11056880" y="558871"/>
                </a:lnTo>
                <a:lnTo>
                  <a:pt x="0" y="55887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arallelogramm 12"/>
          <p:cNvSpPr/>
          <p:nvPr userDrawn="1"/>
        </p:nvSpPr>
        <p:spPr>
          <a:xfrm>
            <a:off x="11199815" y="6299923"/>
            <a:ext cx="993914" cy="559601"/>
          </a:xfrm>
          <a:custGeom>
            <a:avLst/>
            <a:gdLst>
              <a:gd name="connsiteX0" fmla="*/ 0 w 1187449"/>
              <a:gd name="connsiteY0" fmla="*/ 573889 h 573889"/>
              <a:gd name="connsiteX1" fmla="*/ 134003 w 1187449"/>
              <a:gd name="connsiteY1" fmla="*/ 0 h 573889"/>
              <a:gd name="connsiteX2" fmla="*/ 1187449 w 1187449"/>
              <a:gd name="connsiteY2" fmla="*/ 0 h 573889"/>
              <a:gd name="connsiteX3" fmla="*/ 1053446 w 1187449"/>
              <a:gd name="connsiteY3" fmla="*/ 573889 h 573889"/>
              <a:gd name="connsiteX4" fmla="*/ 0 w 1187449"/>
              <a:gd name="connsiteY4" fmla="*/ 573889 h 573889"/>
              <a:gd name="connsiteX0" fmla="*/ 0 w 1182686"/>
              <a:gd name="connsiteY0" fmla="*/ 554839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4839 h 573889"/>
              <a:gd name="connsiteX0" fmla="*/ 0 w 1182686"/>
              <a:gd name="connsiteY0" fmla="*/ 557220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7220 h 573889"/>
              <a:gd name="connsiteX0" fmla="*/ 0 w 1182686"/>
              <a:gd name="connsiteY0" fmla="*/ 557220 h 557220"/>
              <a:gd name="connsiteX1" fmla="*/ 129240 w 1182686"/>
              <a:gd name="connsiteY1" fmla="*/ 0 h 557220"/>
              <a:gd name="connsiteX2" fmla="*/ 1182686 w 1182686"/>
              <a:gd name="connsiteY2" fmla="*/ 0 h 557220"/>
              <a:gd name="connsiteX3" fmla="*/ 822464 w 1182686"/>
              <a:gd name="connsiteY3" fmla="*/ 397676 h 557220"/>
              <a:gd name="connsiteX4" fmla="*/ 0 w 1182686"/>
              <a:gd name="connsiteY4" fmla="*/ 557220 h 557220"/>
              <a:gd name="connsiteX0" fmla="*/ 0 w 1182686"/>
              <a:gd name="connsiteY0" fmla="*/ 557220 h 559601"/>
              <a:gd name="connsiteX1" fmla="*/ 129240 w 1182686"/>
              <a:gd name="connsiteY1" fmla="*/ 0 h 559601"/>
              <a:gd name="connsiteX2" fmla="*/ 1182686 w 1182686"/>
              <a:gd name="connsiteY2" fmla="*/ 0 h 559601"/>
              <a:gd name="connsiteX3" fmla="*/ 993914 w 1182686"/>
              <a:gd name="connsiteY3" fmla="*/ 559601 h 559601"/>
              <a:gd name="connsiteX4" fmla="*/ 0 w 1182686"/>
              <a:gd name="connsiteY4" fmla="*/ 557220 h 559601"/>
              <a:gd name="connsiteX0" fmla="*/ 0 w 993914"/>
              <a:gd name="connsiteY0" fmla="*/ 557220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7220 h 559601"/>
              <a:gd name="connsiteX0" fmla="*/ 0 w 993914"/>
              <a:gd name="connsiteY0" fmla="*/ 559601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9601 h 55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14" h="559601">
                <a:moveTo>
                  <a:pt x="0" y="559601"/>
                </a:moveTo>
                <a:lnTo>
                  <a:pt x="129240" y="0"/>
                </a:lnTo>
                <a:lnTo>
                  <a:pt x="992186" y="0"/>
                </a:lnTo>
                <a:lnTo>
                  <a:pt x="993914" y="559601"/>
                </a:lnTo>
                <a:lnTo>
                  <a:pt x="0" y="559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footer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0" name="Titel 25">
            <a:extLst>
              <a:ext uri="{FF2B5EF4-FFF2-40B4-BE49-F238E27FC236}">
                <a16:creationId xmlns:a16="http://schemas.microsoft.com/office/drawing/2014/main" id="{19443528-1491-4172-AE71-E22D7BAE6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375" y="531658"/>
            <a:ext cx="7928427" cy="870857"/>
          </a:xfrm>
        </p:spPr>
        <p:txBody>
          <a:bodyPr/>
          <a:lstStyle/>
          <a:p>
            <a:r>
              <a:rPr lang="de-DE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52194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967762E-7257-412D-8BF0-8C6B0ADBA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865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646C99B-6A7B-4220-8770-EEF23D0A9BA0}"/>
              </a:ext>
            </a:extLst>
          </p:cNvPr>
          <p:cNvSpPr/>
          <p:nvPr userDrawn="1"/>
        </p:nvSpPr>
        <p:spPr>
          <a:xfrm>
            <a:off x="0" y="-1"/>
            <a:ext cx="12192000" cy="68786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5AB9A3A-B715-4D35-A2B1-E9262F17E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1786" y="4985259"/>
            <a:ext cx="7928427" cy="87085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BB583A-70C0-462C-B204-FF88C6EEB1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04" y="1872741"/>
            <a:ext cx="7928427" cy="35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5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+HL">
  <p:cSld name="Text+H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-2142" y="6299923"/>
            <a:ext cx="11197192" cy="558871"/>
          </a:xfrm>
          <a:custGeom>
            <a:avLst/>
            <a:gdLst/>
            <a:ahLst/>
            <a:cxnLst/>
            <a:rect l="l" t="t" r="r" b="b"/>
            <a:pathLst>
              <a:path w="11197192" h="558871" extrusionOk="0">
                <a:moveTo>
                  <a:pt x="0" y="558870"/>
                </a:moveTo>
                <a:cubicBezTo>
                  <a:pt x="734" y="372580"/>
                  <a:pt x="1467" y="186290"/>
                  <a:pt x="2201" y="0"/>
                </a:cubicBezTo>
                <a:lnTo>
                  <a:pt x="11197192" y="0"/>
                </a:lnTo>
                <a:lnTo>
                  <a:pt x="11056880" y="558871"/>
                </a:lnTo>
                <a:lnTo>
                  <a:pt x="0" y="558870"/>
                </a:lnTo>
                <a:close/>
              </a:path>
            </a:pathLst>
          </a:custGeom>
          <a:solidFill>
            <a:srgbClr val="E7E7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1199815" y="6299923"/>
            <a:ext cx="993914" cy="559601"/>
          </a:xfrm>
          <a:custGeom>
            <a:avLst/>
            <a:gdLst/>
            <a:ahLst/>
            <a:cxnLst/>
            <a:rect l="l" t="t" r="r" b="b"/>
            <a:pathLst>
              <a:path w="993914" h="559601" extrusionOk="0">
                <a:moveTo>
                  <a:pt x="0" y="559601"/>
                </a:moveTo>
                <a:lnTo>
                  <a:pt x="129240" y="0"/>
                </a:lnTo>
                <a:lnTo>
                  <a:pt x="992186" y="0"/>
                </a:lnTo>
                <a:lnTo>
                  <a:pt x="993914" y="559601"/>
                </a:lnTo>
                <a:lnTo>
                  <a:pt x="0" y="559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080376" y="6369797"/>
            <a:ext cx="715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787661" y="63697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chemeClr val="accent2"/>
                </a:solidFill>
              </a:rPr>
              <a:t>Leadec Prezentacja Firmy 2020</a:t>
            </a:r>
            <a:endParaRPr lang="de-DE">
              <a:solidFill>
                <a:schemeClr val="accent2"/>
              </a:solidFill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859133" y="1666875"/>
            <a:ext cx="8788400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marL="457200" lvl="0" indent="-228600" algn="l">
              <a:lnSpc>
                <a:spcPct val="11707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50"/>
              <a:buFont typeface="Arial"/>
              <a:buNone/>
              <a:defRPr b="0"/>
            </a:lvl1pPr>
            <a:lvl2pPr marL="914400" lvl="1" indent="-358775" algn="l">
              <a:lnSpc>
                <a:spcPct val="11707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50"/>
              <a:buFont typeface="Arial"/>
              <a:buChar char="•"/>
              <a:defRPr/>
            </a:lvl2pPr>
            <a:lvl3pPr marL="1371600" lvl="2" indent="-358775" algn="l">
              <a:lnSpc>
                <a:spcPct val="11707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50"/>
              <a:buFont typeface="Noto Sans Symbols"/>
              <a:buChar char="−"/>
              <a:defRPr sz="2050"/>
            </a:lvl3pPr>
            <a:lvl4pPr marL="1828800" lvl="3" indent="-349250" algn="l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−"/>
              <a:defRPr sz="1900"/>
            </a:lvl4pPr>
            <a:lvl5pPr marL="2286000" lvl="4" indent="-228600" algn="l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None/>
              <a:defRPr/>
            </a:lvl5pPr>
            <a:lvl6pPr marL="2743200" lvl="5" indent="-2286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marL="3200400" lvl="6" indent="-2286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853375" y="531658"/>
            <a:ext cx="7928427" cy="87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927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iederung">
  <p:cSld name="Gliederung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-2142" y="6299923"/>
            <a:ext cx="11197192" cy="558871"/>
          </a:xfrm>
          <a:custGeom>
            <a:avLst/>
            <a:gdLst/>
            <a:ahLst/>
            <a:cxnLst/>
            <a:rect l="l" t="t" r="r" b="b"/>
            <a:pathLst>
              <a:path w="11197192" h="558871" extrusionOk="0">
                <a:moveTo>
                  <a:pt x="0" y="558870"/>
                </a:moveTo>
                <a:cubicBezTo>
                  <a:pt x="734" y="372580"/>
                  <a:pt x="1467" y="186290"/>
                  <a:pt x="2201" y="0"/>
                </a:cubicBezTo>
                <a:lnTo>
                  <a:pt x="11197192" y="0"/>
                </a:lnTo>
                <a:lnTo>
                  <a:pt x="11056880" y="558871"/>
                </a:lnTo>
                <a:lnTo>
                  <a:pt x="0" y="558870"/>
                </a:lnTo>
                <a:close/>
              </a:path>
            </a:pathLst>
          </a:custGeom>
          <a:solidFill>
            <a:srgbClr val="E7E7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11199815" y="6299923"/>
            <a:ext cx="993914" cy="559601"/>
          </a:xfrm>
          <a:custGeom>
            <a:avLst/>
            <a:gdLst/>
            <a:ahLst/>
            <a:cxnLst/>
            <a:rect l="l" t="t" r="r" b="b"/>
            <a:pathLst>
              <a:path w="993914" h="559601" extrusionOk="0">
                <a:moveTo>
                  <a:pt x="0" y="559601"/>
                </a:moveTo>
                <a:lnTo>
                  <a:pt x="129240" y="0"/>
                </a:lnTo>
                <a:lnTo>
                  <a:pt x="992186" y="0"/>
                </a:lnTo>
                <a:lnTo>
                  <a:pt x="993914" y="559601"/>
                </a:lnTo>
                <a:lnTo>
                  <a:pt x="0" y="559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080376" y="6369797"/>
            <a:ext cx="715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787661" y="63697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chemeClr val="accent2"/>
                </a:solidFill>
              </a:rPr>
              <a:t>Leadec Prezentacja Firmy 2020</a:t>
            </a:r>
            <a:endParaRPr lang="de-DE">
              <a:solidFill>
                <a:schemeClr val="accent2"/>
              </a:solidFill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859133" y="1666875"/>
            <a:ext cx="8788400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marL="457200" lvl="0" indent="-358775" algn="l">
              <a:lnSpc>
                <a:spcPct val="11707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50"/>
              <a:buAutoNum type="arabicPeriod"/>
              <a:defRPr b="1"/>
            </a:lvl1pPr>
            <a:lvl2pPr marL="914400" lvl="1" indent="-358775" algn="l">
              <a:lnSpc>
                <a:spcPct val="11707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50"/>
              <a:buFont typeface="Arial"/>
              <a:buChar char="•"/>
              <a:defRPr/>
            </a:lvl2pPr>
            <a:lvl3pPr marL="1371600" lvl="2" indent="-358775" algn="l">
              <a:lnSpc>
                <a:spcPct val="11707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50"/>
              <a:buFont typeface="Noto Sans Symbols"/>
              <a:buChar char="−"/>
              <a:defRPr sz="2050"/>
            </a:lvl3pPr>
            <a:lvl4pPr marL="1828800" lvl="3" indent="-349250" algn="l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−"/>
              <a:defRPr sz="1900"/>
            </a:lvl4pPr>
            <a:lvl5pPr marL="2286000" lvl="4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marL="2743200" lvl="5" indent="-2286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marL="3200400" lvl="6" indent="-2286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853375" y="531658"/>
            <a:ext cx="7928427" cy="87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05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m 10"/>
          <p:cNvSpPr/>
          <p:nvPr userDrawn="1"/>
        </p:nvSpPr>
        <p:spPr>
          <a:xfrm>
            <a:off x="-2142" y="6299923"/>
            <a:ext cx="11197192" cy="558871"/>
          </a:xfrm>
          <a:custGeom>
            <a:avLst/>
            <a:gdLst>
              <a:gd name="connsiteX0" fmla="*/ 0 w 11425792"/>
              <a:gd name="connsiteY0" fmla="*/ 580302 h 580302"/>
              <a:gd name="connsiteX1" fmla="*/ 145076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0 w 11425792"/>
              <a:gd name="connsiteY0" fmla="*/ 580302 h 580302"/>
              <a:gd name="connsiteX1" fmla="*/ 230801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112099 w 11194991"/>
              <a:gd name="connsiteY0" fmla="*/ 396945 h 580302"/>
              <a:gd name="connsiteX1" fmla="*/ 0 w 11194991"/>
              <a:gd name="connsiteY1" fmla="*/ 0 h 580302"/>
              <a:gd name="connsiteX2" fmla="*/ 11194991 w 11194991"/>
              <a:gd name="connsiteY2" fmla="*/ 0 h 580302"/>
              <a:gd name="connsiteX3" fmla="*/ 11049916 w 11194991"/>
              <a:gd name="connsiteY3" fmla="*/ 580302 h 580302"/>
              <a:gd name="connsiteX4" fmla="*/ 112099 w 11194991"/>
              <a:gd name="connsiteY4" fmla="*/ 396945 h 580302"/>
              <a:gd name="connsiteX0" fmla="*/ 0 w 11197192"/>
              <a:gd name="connsiteY0" fmla="*/ 558870 h 580302"/>
              <a:gd name="connsiteX1" fmla="*/ 2201 w 11197192"/>
              <a:gd name="connsiteY1" fmla="*/ 0 h 580302"/>
              <a:gd name="connsiteX2" fmla="*/ 11197192 w 11197192"/>
              <a:gd name="connsiteY2" fmla="*/ 0 h 580302"/>
              <a:gd name="connsiteX3" fmla="*/ 11052117 w 11197192"/>
              <a:gd name="connsiteY3" fmla="*/ 580302 h 580302"/>
              <a:gd name="connsiteX4" fmla="*/ 0 w 11197192"/>
              <a:gd name="connsiteY4" fmla="*/ 558870 h 580302"/>
              <a:gd name="connsiteX0" fmla="*/ 0 w 11197192"/>
              <a:gd name="connsiteY0" fmla="*/ 558870 h 561252"/>
              <a:gd name="connsiteX1" fmla="*/ 2201 w 11197192"/>
              <a:gd name="connsiteY1" fmla="*/ 0 h 561252"/>
              <a:gd name="connsiteX2" fmla="*/ 11197192 w 11197192"/>
              <a:gd name="connsiteY2" fmla="*/ 0 h 561252"/>
              <a:gd name="connsiteX3" fmla="*/ 11056880 w 11197192"/>
              <a:gd name="connsiteY3" fmla="*/ 561252 h 561252"/>
              <a:gd name="connsiteX4" fmla="*/ 0 w 11197192"/>
              <a:gd name="connsiteY4" fmla="*/ 558870 h 561252"/>
              <a:gd name="connsiteX0" fmla="*/ 0 w 11197192"/>
              <a:gd name="connsiteY0" fmla="*/ 558870 h 558870"/>
              <a:gd name="connsiteX1" fmla="*/ 2201 w 11197192"/>
              <a:gd name="connsiteY1" fmla="*/ 0 h 558870"/>
              <a:gd name="connsiteX2" fmla="*/ 11197192 w 11197192"/>
              <a:gd name="connsiteY2" fmla="*/ 0 h 558870"/>
              <a:gd name="connsiteX3" fmla="*/ 11056880 w 11197192"/>
              <a:gd name="connsiteY3" fmla="*/ 556489 h 558870"/>
              <a:gd name="connsiteX4" fmla="*/ 0 w 11197192"/>
              <a:gd name="connsiteY4" fmla="*/ 558870 h 558870"/>
              <a:gd name="connsiteX0" fmla="*/ 0 w 11197192"/>
              <a:gd name="connsiteY0" fmla="*/ 558870 h 558871"/>
              <a:gd name="connsiteX1" fmla="*/ 2201 w 11197192"/>
              <a:gd name="connsiteY1" fmla="*/ 0 h 558871"/>
              <a:gd name="connsiteX2" fmla="*/ 11197192 w 11197192"/>
              <a:gd name="connsiteY2" fmla="*/ 0 h 558871"/>
              <a:gd name="connsiteX3" fmla="*/ 11056880 w 11197192"/>
              <a:gd name="connsiteY3" fmla="*/ 558871 h 558871"/>
              <a:gd name="connsiteX4" fmla="*/ 0 w 11197192"/>
              <a:gd name="connsiteY4" fmla="*/ 558870 h 55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7192" h="558871">
                <a:moveTo>
                  <a:pt x="0" y="558870"/>
                </a:moveTo>
                <a:cubicBezTo>
                  <a:pt x="734" y="372580"/>
                  <a:pt x="1467" y="186290"/>
                  <a:pt x="2201" y="0"/>
                </a:cubicBezTo>
                <a:lnTo>
                  <a:pt x="11197192" y="0"/>
                </a:lnTo>
                <a:lnTo>
                  <a:pt x="11056880" y="558871"/>
                </a:lnTo>
                <a:lnTo>
                  <a:pt x="0" y="55887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arallelogramm 12"/>
          <p:cNvSpPr/>
          <p:nvPr userDrawn="1"/>
        </p:nvSpPr>
        <p:spPr>
          <a:xfrm>
            <a:off x="11199815" y="6299923"/>
            <a:ext cx="993914" cy="559601"/>
          </a:xfrm>
          <a:custGeom>
            <a:avLst/>
            <a:gdLst>
              <a:gd name="connsiteX0" fmla="*/ 0 w 1187449"/>
              <a:gd name="connsiteY0" fmla="*/ 573889 h 573889"/>
              <a:gd name="connsiteX1" fmla="*/ 134003 w 1187449"/>
              <a:gd name="connsiteY1" fmla="*/ 0 h 573889"/>
              <a:gd name="connsiteX2" fmla="*/ 1187449 w 1187449"/>
              <a:gd name="connsiteY2" fmla="*/ 0 h 573889"/>
              <a:gd name="connsiteX3" fmla="*/ 1053446 w 1187449"/>
              <a:gd name="connsiteY3" fmla="*/ 573889 h 573889"/>
              <a:gd name="connsiteX4" fmla="*/ 0 w 1187449"/>
              <a:gd name="connsiteY4" fmla="*/ 573889 h 573889"/>
              <a:gd name="connsiteX0" fmla="*/ 0 w 1182686"/>
              <a:gd name="connsiteY0" fmla="*/ 554839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4839 h 573889"/>
              <a:gd name="connsiteX0" fmla="*/ 0 w 1182686"/>
              <a:gd name="connsiteY0" fmla="*/ 557220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7220 h 573889"/>
              <a:gd name="connsiteX0" fmla="*/ 0 w 1182686"/>
              <a:gd name="connsiteY0" fmla="*/ 557220 h 557220"/>
              <a:gd name="connsiteX1" fmla="*/ 129240 w 1182686"/>
              <a:gd name="connsiteY1" fmla="*/ 0 h 557220"/>
              <a:gd name="connsiteX2" fmla="*/ 1182686 w 1182686"/>
              <a:gd name="connsiteY2" fmla="*/ 0 h 557220"/>
              <a:gd name="connsiteX3" fmla="*/ 822464 w 1182686"/>
              <a:gd name="connsiteY3" fmla="*/ 397676 h 557220"/>
              <a:gd name="connsiteX4" fmla="*/ 0 w 1182686"/>
              <a:gd name="connsiteY4" fmla="*/ 557220 h 557220"/>
              <a:gd name="connsiteX0" fmla="*/ 0 w 1182686"/>
              <a:gd name="connsiteY0" fmla="*/ 557220 h 559601"/>
              <a:gd name="connsiteX1" fmla="*/ 129240 w 1182686"/>
              <a:gd name="connsiteY1" fmla="*/ 0 h 559601"/>
              <a:gd name="connsiteX2" fmla="*/ 1182686 w 1182686"/>
              <a:gd name="connsiteY2" fmla="*/ 0 h 559601"/>
              <a:gd name="connsiteX3" fmla="*/ 993914 w 1182686"/>
              <a:gd name="connsiteY3" fmla="*/ 559601 h 559601"/>
              <a:gd name="connsiteX4" fmla="*/ 0 w 1182686"/>
              <a:gd name="connsiteY4" fmla="*/ 557220 h 559601"/>
              <a:gd name="connsiteX0" fmla="*/ 0 w 993914"/>
              <a:gd name="connsiteY0" fmla="*/ 557220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7220 h 559601"/>
              <a:gd name="connsiteX0" fmla="*/ 0 w 993914"/>
              <a:gd name="connsiteY0" fmla="*/ 559601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9601 h 55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14" h="559601">
                <a:moveTo>
                  <a:pt x="0" y="559601"/>
                </a:moveTo>
                <a:lnTo>
                  <a:pt x="129240" y="0"/>
                </a:lnTo>
                <a:lnTo>
                  <a:pt x="992186" y="0"/>
                </a:lnTo>
                <a:lnTo>
                  <a:pt x="993914" y="559601"/>
                </a:lnTo>
                <a:lnTo>
                  <a:pt x="0" y="559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53375" y="1666875"/>
            <a:ext cx="8789163" cy="4318000"/>
          </a:xfrm>
        </p:spPr>
        <p:txBody>
          <a:bodyPr tIns="144000"/>
          <a:lstStyle>
            <a:lvl1pPr marL="360000" indent="-360000">
              <a:buClr>
                <a:schemeClr val="accent1"/>
              </a:buClr>
              <a:buFont typeface="Lucida Grande"/>
              <a:buChar char="▸"/>
              <a:defRPr b="0"/>
            </a:lvl1pPr>
            <a:lvl2pPr marL="576000" indent="-216000">
              <a:buFont typeface="Arial"/>
              <a:buChar char="•"/>
              <a:defRPr/>
            </a:lvl2pPr>
            <a:lvl3pPr marL="792000" indent="-216000">
              <a:buFont typeface="Symbol" charset="2"/>
              <a:buChar char="-"/>
              <a:defRPr sz="2050"/>
            </a:lvl3pPr>
            <a:lvl4pPr marL="1008000" indent="-216000">
              <a:buFont typeface="Symbol" charset="2"/>
              <a:buChar char="-"/>
              <a:defRPr sz="1900"/>
            </a:lvl4pPr>
          </a:lstStyle>
          <a:p>
            <a:pPr lvl="0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chemeClr val="accent2"/>
                </a:solidFill>
              </a:rPr>
              <a:t>Leadec Prezentacja Firmy 2020</a:t>
            </a:r>
            <a:endParaRPr lang="de-DE">
              <a:solidFill>
                <a:schemeClr val="accent2"/>
              </a:solidFill>
            </a:endParaRPr>
          </a:p>
        </p:txBody>
      </p:sp>
      <p:sp>
        <p:nvSpPr>
          <p:cNvPr id="11" name="Titel 25">
            <a:extLst>
              <a:ext uri="{FF2B5EF4-FFF2-40B4-BE49-F238E27FC236}">
                <a16:creationId xmlns:a16="http://schemas.microsoft.com/office/drawing/2014/main" id="{9016AFD9-65F6-452D-9015-4125309B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75" y="531658"/>
            <a:ext cx="7928427" cy="87085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99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Bild, 2-spaltig+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 10"/>
          <p:cNvSpPr/>
          <p:nvPr userDrawn="1"/>
        </p:nvSpPr>
        <p:spPr>
          <a:xfrm>
            <a:off x="-2142" y="6299923"/>
            <a:ext cx="11197192" cy="558871"/>
          </a:xfrm>
          <a:custGeom>
            <a:avLst/>
            <a:gdLst>
              <a:gd name="connsiteX0" fmla="*/ 0 w 11425792"/>
              <a:gd name="connsiteY0" fmla="*/ 580302 h 580302"/>
              <a:gd name="connsiteX1" fmla="*/ 145076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0 w 11425792"/>
              <a:gd name="connsiteY0" fmla="*/ 580302 h 580302"/>
              <a:gd name="connsiteX1" fmla="*/ 230801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112099 w 11194991"/>
              <a:gd name="connsiteY0" fmla="*/ 396945 h 580302"/>
              <a:gd name="connsiteX1" fmla="*/ 0 w 11194991"/>
              <a:gd name="connsiteY1" fmla="*/ 0 h 580302"/>
              <a:gd name="connsiteX2" fmla="*/ 11194991 w 11194991"/>
              <a:gd name="connsiteY2" fmla="*/ 0 h 580302"/>
              <a:gd name="connsiteX3" fmla="*/ 11049916 w 11194991"/>
              <a:gd name="connsiteY3" fmla="*/ 580302 h 580302"/>
              <a:gd name="connsiteX4" fmla="*/ 112099 w 11194991"/>
              <a:gd name="connsiteY4" fmla="*/ 396945 h 580302"/>
              <a:gd name="connsiteX0" fmla="*/ 0 w 11197192"/>
              <a:gd name="connsiteY0" fmla="*/ 558870 h 580302"/>
              <a:gd name="connsiteX1" fmla="*/ 2201 w 11197192"/>
              <a:gd name="connsiteY1" fmla="*/ 0 h 580302"/>
              <a:gd name="connsiteX2" fmla="*/ 11197192 w 11197192"/>
              <a:gd name="connsiteY2" fmla="*/ 0 h 580302"/>
              <a:gd name="connsiteX3" fmla="*/ 11052117 w 11197192"/>
              <a:gd name="connsiteY3" fmla="*/ 580302 h 580302"/>
              <a:gd name="connsiteX4" fmla="*/ 0 w 11197192"/>
              <a:gd name="connsiteY4" fmla="*/ 558870 h 580302"/>
              <a:gd name="connsiteX0" fmla="*/ 0 w 11197192"/>
              <a:gd name="connsiteY0" fmla="*/ 558870 h 561252"/>
              <a:gd name="connsiteX1" fmla="*/ 2201 w 11197192"/>
              <a:gd name="connsiteY1" fmla="*/ 0 h 561252"/>
              <a:gd name="connsiteX2" fmla="*/ 11197192 w 11197192"/>
              <a:gd name="connsiteY2" fmla="*/ 0 h 561252"/>
              <a:gd name="connsiteX3" fmla="*/ 11056880 w 11197192"/>
              <a:gd name="connsiteY3" fmla="*/ 561252 h 561252"/>
              <a:gd name="connsiteX4" fmla="*/ 0 w 11197192"/>
              <a:gd name="connsiteY4" fmla="*/ 558870 h 561252"/>
              <a:gd name="connsiteX0" fmla="*/ 0 w 11197192"/>
              <a:gd name="connsiteY0" fmla="*/ 558870 h 558870"/>
              <a:gd name="connsiteX1" fmla="*/ 2201 w 11197192"/>
              <a:gd name="connsiteY1" fmla="*/ 0 h 558870"/>
              <a:gd name="connsiteX2" fmla="*/ 11197192 w 11197192"/>
              <a:gd name="connsiteY2" fmla="*/ 0 h 558870"/>
              <a:gd name="connsiteX3" fmla="*/ 11056880 w 11197192"/>
              <a:gd name="connsiteY3" fmla="*/ 556489 h 558870"/>
              <a:gd name="connsiteX4" fmla="*/ 0 w 11197192"/>
              <a:gd name="connsiteY4" fmla="*/ 558870 h 558870"/>
              <a:gd name="connsiteX0" fmla="*/ 0 w 11197192"/>
              <a:gd name="connsiteY0" fmla="*/ 558870 h 558871"/>
              <a:gd name="connsiteX1" fmla="*/ 2201 w 11197192"/>
              <a:gd name="connsiteY1" fmla="*/ 0 h 558871"/>
              <a:gd name="connsiteX2" fmla="*/ 11197192 w 11197192"/>
              <a:gd name="connsiteY2" fmla="*/ 0 h 558871"/>
              <a:gd name="connsiteX3" fmla="*/ 11056880 w 11197192"/>
              <a:gd name="connsiteY3" fmla="*/ 558871 h 558871"/>
              <a:gd name="connsiteX4" fmla="*/ 0 w 11197192"/>
              <a:gd name="connsiteY4" fmla="*/ 558870 h 55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7192" h="558871">
                <a:moveTo>
                  <a:pt x="0" y="558870"/>
                </a:moveTo>
                <a:cubicBezTo>
                  <a:pt x="734" y="372580"/>
                  <a:pt x="1467" y="186290"/>
                  <a:pt x="2201" y="0"/>
                </a:cubicBezTo>
                <a:lnTo>
                  <a:pt x="11197192" y="0"/>
                </a:lnTo>
                <a:lnTo>
                  <a:pt x="11056880" y="558871"/>
                </a:lnTo>
                <a:lnTo>
                  <a:pt x="0" y="55887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arallelogramm 12"/>
          <p:cNvSpPr/>
          <p:nvPr userDrawn="1"/>
        </p:nvSpPr>
        <p:spPr>
          <a:xfrm>
            <a:off x="11199815" y="6299923"/>
            <a:ext cx="993914" cy="559601"/>
          </a:xfrm>
          <a:custGeom>
            <a:avLst/>
            <a:gdLst>
              <a:gd name="connsiteX0" fmla="*/ 0 w 1187449"/>
              <a:gd name="connsiteY0" fmla="*/ 573889 h 573889"/>
              <a:gd name="connsiteX1" fmla="*/ 134003 w 1187449"/>
              <a:gd name="connsiteY1" fmla="*/ 0 h 573889"/>
              <a:gd name="connsiteX2" fmla="*/ 1187449 w 1187449"/>
              <a:gd name="connsiteY2" fmla="*/ 0 h 573889"/>
              <a:gd name="connsiteX3" fmla="*/ 1053446 w 1187449"/>
              <a:gd name="connsiteY3" fmla="*/ 573889 h 573889"/>
              <a:gd name="connsiteX4" fmla="*/ 0 w 1187449"/>
              <a:gd name="connsiteY4" fmla="*/ 573889 h 573889"/>
              <a:gd name="connsiteX0" fmla="*/ 0 w 1182686"/>
              <a:gd name="connsiteY0" fmla="*/ 554839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4839 h 573889"/>
              <a:gd name="connsiteX0" fmla="*/ 0 w 1182686"/>
              <a:gd name="connsiteY0" fmla="*/ 557220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7220 h 573889"/>
              <a:gd name="connsiteX0" fmla="*/ 0 w 1182686"/>
              <a:gd name="connsiteY0" fmla="*/ 557220 h 557220"/>
              <a:gd name="connsiteX1" fmla="*/ 129240 w 1182686"/>
              <a:gd name="connsiteY1" fmla="*/ 0 h 557220"/>
              <a:gd name="connsiteX2" fmla="*/ 1182686 w 1182686"/>
              <a:gd name="connsiteY2" fmla="*/ 0 h 557220"/>
              <a:gd name="connsiteX3" fmla="*/ 822464 w 1182686"/>
              <a:gd name="connsiteY3" fmla="*/ 397676 h 557220"/>
              <a:gd name="connsiteX4" fmla="*/ 0 w 1182686"/>
              <a:gd name="connsiteY4" fmla="*/ 557220 h 557220"/>
              <a:gd name="connsiteX0" fmla="*/ 0 w 1182686"/>
              <a:gd name="connsiteY0" fmla="*/ 557220 h 559601"/>
              <a:gd name="connsiteX1" fmla="*/ 129240 w 1182686"/>
              <a:gd name="connsiteY1" fmla="*/ 0 h 559601"/>
              <a:gd name="connsiteX2" fmla="*/ 1182686 w 1182686"/>
              <a:gd name="connsiteY2" fmla="*/ 0 h 559601"/>
              <a:gd name="connsiteX3" fmla="*/ 993914 w 1182686"/>
              <a:gd name="connsiteY3" fmla="*/ 559601 h 559601"/>
              <a:gd name="connsiteX4" fmla="*/ 0 w 1182686"/>
              <a:gd name="connsiteY4" fmla="*/ 557220 h 559601"/>
              <a:gd name="connsiteX0" fmla="*/ 0 w 993914"/>
              <a:gd name="connsiteY0" fmla="*/ 557220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7220 h 559601"/>
              <a:gd name="connsiteX0" fmla="*/ 0 w 993914"/>
              <a:gd name="connsiteY0" fmla="*/ 559601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9601 h 55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14" h="559601">
                <a:moveTo>
                  <a:pt x="0" y="559601"/>
                </a:moveTo>
                <a:lnTo>
                  <a:pt x="129240" y="0"/>
                </a:lnTo>
                <a:lnTo>
                  <a:pt x="992186" y="0"/>
                </a:lnTo>
                <a:lnTo>
                  <a:pt x="993914" y="559601"/>
                </a:lnTo>
                <a:lnTo>
                  <a:pt x="0" y="559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289243" y="1862138"/>
            <a:ext cx="5040000" cy="4122737"/>
          </a:xfrm>
          <a:solidFill>
            <a:schemeClr val="accent5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b="0">
                <a:solidFill>
                  <a:schemeClr val="accent3"/>
                </a:solidFill>
              </a:defRPr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chemeClr val="accent2"/>
                </a:solidFill>
              </a:rPr>
              <a:t>Leadec Prezentacja Firmy 2020</a:t>
            </a:r>
            <a:endParaRPr lang="de-DE">
              <a:solidFill>
                <a:schemeClr val="accent2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859133" y="1666875"/>
            <a:ext cx="5040000" cy="4318000"/>
          </a:xfrm>
        </p:spPr>
        <p:txBody>
          <a:bodyPr tIns="144000"/>
          <a:lstStyle>
            <a:lvl1pPr marL="0" indent="0">
              <a:lnSpc>
                <a:spcPts val="2400"/>
              </a:lnSpc>
              <a:buNone/>
              <a:defRPr b="0"/>
            </a:lvl1pPr>
            <a:lvl2pPr marL="216000" indent="-216000">
              <a:defRPr/>
            </a:lvl2pPr>
            <a:lvl3pPr marL="432000" indent="-216000">
              <a:spcBef>
                <a:spcPts val="0"/>
              </a:spcBef>
              <a:buFont typeface="Symbol" charset="2"/>
              <a:buChar char="-"/>
              <a:defRPr/>
            </a:lvl3pPr>
            <a:lvl4pPr marL="648000" indent="-216000">
              <a:buFont typeface="Symbol" charset="2"/>
              <a:buChar char="-"/>
              <a:defRPr sz="1900"/>
            </a:lvl4pPr>
          </a:lstStyle>
          <a:p>
            <a:pPr lvl="0"/>
            <a:endParaRPr lang="de-DE"/>
          </a:p>
        </p:txBody>
      </p:sp>
      <p:sp>
        <p:nvSpPr>
          <p:cNvPr id="13" name="Titel 25">
            <a:extLst>
              <a:ext uri="{FF2B5EF4-FFF2-40B4-BE49-F238E27FC236}">
                <a16:creationId xmlns:a16="http://schemas.microsoft.com/office/drawing/2014/main" id="{F15CB29D-F6DE-45A0-A5F4-AAE38CBE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75" y="531658"/>
            <a:ext cx="7928427" cy="87085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177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8CEB8-9EF8-4BC8-A3A2-81F477676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3E9105-5F49-4F46-8319-C850643D5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7C23F6-8504-4D71-8F01-2D0429D0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2EC6-822F-43CB-9F59-7D53649A459F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60FEFA-FB90-4BEC-AD89-F862B9A6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D23B44-F2C7-4206-AF62-0C10E56F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C18-F5D4-4918-BE3A-C53C4013B8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734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BB532-39BB-4F8E-8E2F-FEF7328A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BAA5C8-5DCF-4788-B05D-E64ACBB60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66567D-3133-4E53-8AF8-DB776EF6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2EC6-822F-43CB-9F59-7D53649A459F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5CC655-4015-49CE-91F4-FDC52ED2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4A908D-834F-418B-BB6B-5C746F55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C18-F5D4-4918-BE3A-C53C4013B8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074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F43B0-0D7D-46F4-8300-B7E68A33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12CF33-0C28-4F74-AC30-5C9940F07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AC433A-65C8-4CB7-9AFB-7176E7B5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2EC6-822F-43CB-9F59-7D53649A459F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4224C0-AFD1-4B99-B2E1-30EBE869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4EA4EC-928D-4190-8582-AA8A75E1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C18-F5D4-4918-BE3A-C53C4013B8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576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A8AB6-8F3F-4052-87D1-ED89262F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2AA25D-81E6-4AE6-A8BB-E3A44A56F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23A85D-A57C-4ACB-BCA3-A0327AD56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5D48FF-3079-41BA-B104-8236FA63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2EC6-822F-43CB-9F59-7D53649A459F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7F79F3-D57E-4B5D-9B85-413D1168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7CE133-752B-4B92-96BC-1C42B8CE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C18-F5D4-4918-BE3A-C53C4013B8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20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1662114"/>
            <a:ext cx="9400243" cy="34575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53375" y="2665742"/>
            <a:ext cx="6858065" cy="870857"/>
          </a:xfrm>
        </p:spPr>
        <p:txBody>
          <a:bodyPr/>
          <a:lstStyle/>
          <a:p>
            <a:r>
              <a:rPr lang="de-DE" dirty="0"/>
              <a:t>Add title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footer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4075" y="3597075"/>
            <a:ext cx="6857365" cy="508477"/>
          </a:xfrm>
        </p:spPr>
        <p:txBody>
          <a:bodyPr tIns="0"/>
          <a:lstStyle>
            <a:lvl1pPr marL="0" indent="0">
              <a:buNone/>
              <a:defRPr b="0" baseline="0"/>
            </a:lvl1pPr>
            <a:lvl2pPr marL="0" indent="0">
              <a:spcAft>
                <a:spcPts val="0"/>
              </a:spcAft>
              <a:buNone/>
              <a:defRPr b="0"/>
            </a:lvl2pPr>
          </a:lstStyle>
          <a:p>
            <a:pPr lvl="0"/>
            <a:r>
              <a:rPr lang="de-DE" dirty="0"/>
              <a:t>Name, </a:t>
            </a:r>
            <a:r>
              <a:rPr lang="de-DE" dirty="0" err="1"/>
              <a:t>place</a:t>
            </a:r>
            <a:r>
              <a:rPr lang="de-DE" dirty="0"/>
              <a:t>, </a:t>
            </a:r>
            <a:r>
              <a:rPr lang="de-DE" dirty="0" err="1"/>
              <a:t>date</a:t>
            </a:r>
            <a:endParaRPr lang="de-DE" dirty="0"/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854075" y="2665742"/>
            <a:ext cx="7456805" cy="8708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 baseline="0">
                <a:solidFill>
                  <a:srgbClr val="27348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grpSp>
        <p:nvGrpSpPr>
          <p:cNvPr id="15" name="Gruppierung 5"/>
          <p:cNvGrpSpPr/>
          <p:nvPr userDrawn="1"/>
        </p:nvGrpSpPr>
        <p:grpSpPr bwMode="gray">
          <a:xfrm>
            <a:off x="8049128" y="1585334"/>
            <a:ext cx="4147877" cy="3702458"/>
            <a:chOff x="8049128" y="1585334"/>
            <a:chExt cx="4147877" cy="3702458"/>
          </a:xfrm>
        </p:grpSpPr>
        <p:sp>
          <p:nvSpPr>
            <p:cNvPr id="16" name="Parallelogramm 6"/>
            <p:cNvSpPr/>
            <p:nvPr userDrawn="1"/>
          </p:nvSpPr>
          <p:spPr bwMode="gray">
            <a:xfrm>
              <a:off x="8049128" y="1662113"/>
              <a:ext cx="4147877" cy="3457575"/>
            </a:xfrm>
            <a:custGeom>
              <a:avLst/>
              <a:gdLst>
                <a:gd name="connsiteX0" fmla="*/ 0 w 5115543"/>
                <a:gd name="connsiteY0" fmla="val 10367999"/>
                <a:gd name="connsiteX1" fmla="*/ 864394 w 5115543"/>
                <a:gd name="connsiteY1" fmla="*/ 0 h 3457575"/>
                <a:gd name="connsiteX2" fmla="*/ 5115543 w 5115543"/>
                <a:gd name="connsiteY2" fmla="*/ 0 h 3457575"/>
                <a:gd name="connsiteX3" fmla="*/ 4251149 w 5115543"/>
                <a:gd name="connsiteY3" fmla="val 10367999"/>
                <a:gd name="connsiteX4" fmla="*/ 0 w 5115543"/>
                <a:gd name="connsiteY4" fmla="val 10367999"/>
                <a:gd name="connsiteX0" fmla="*/ 0 w 5115543"/>
                <a:gd name="connsiteY0" fmla="val 10367999"/>
                <a:gd name="connsiteX1" fmla="*/ 864394 w 5115543"/>
                <a:gd name="connsiteY1" fmla="*/ 0 h 3457575"/>
                <a:gd name="connsiteX2" fmla="*/ 5115543 w 5115543"/>
                <a:gd name="connsiteY2" fmla="*/ 0 h 3457575"/>
                <a:gd name="connsiteX3" fmla="*/ 4254108 w 5115543"/>
                <a:gd name="connsiteY3" fmla="val 10367999"/>
                <a:gd name="connsiteX4" fmla="*/ 0 w 5115543"/>
                <a:gd name="connsiteY4" fmla="val 10367999"/>
                <a:gd name="connsiteX0" fmla="*/ 0 w 5115543"/>
                <a:gd name="connsiteY0" fmla="val 10367999"/>
                <a:gd name="connsiteX1" fmla="*/ 864394 w 5115543"/>
                <a:gd name="connsiteY1" fmla="*/ 0 h 3457575"/>
                <a:gd name="connsiteX2" fmla="*/ 5115543 w 5115543"/>
                <a:gd name="connsiteY2" fmla="*/ 0 h 3457575"/>
                <a:gd name="connsiteX3" fmla="*/ 4147576 w 5115543"/>
                <a:gd name="connsiteY3" fmla="val 10367999"/>
                <a:gd name="connsiteX4" fmla="*/ 0 w 5115543"/>
                <a:gd name="connsiteY4" fmla="val 10367999"/>
                <a:gd name="connsiteX0" fmla="*/ 0 w 4147877"/>
                <a:gd name="connsiteY0" fmla="val 10367999"/>
                <a:gd name="connsiteX1" fmla="*/ 864394 w 4147877"/>
                <a:gd name="connsiteY1" fmla="*/ 0 h 3457575"/>
                <a:gd name="connsiteX2" fmla="*/ 4147877 w 4147877"/>
                <a:gd name="connsiteY2" fmla="*/ 0 h 3457575"/>
                <a:gd name="connsiteX3" fmla="*/ 4147576 w 4147877"/>
                <a:gd name="connsiteY3" fmla="val 10367999"/>
                <a:gd name="connsiteX4" fmla="*/ 0 w 4147877"/>
                <a:gd name="connsiteY4" fmla="val 1036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7877" h="3457575">
                  <a:moveTo>
                    <a:pt x="0" y="3457575"/>
                  </a:moveTo>
                  <a:lnTo>
                    <a:pt x="864394" y="0"/>
                  </a:lnTo>
                  <a:lnTo>
                    <a:pt x="4147877" y="0"/>
                  </a:lnTo>
                  <a:cubicBezTo>
                    <a:pt x="4147777" y="1152525"/>
                    <a:pt x="4147676" y="2305050"/>
                    <a:pt x="4147576" y="3457575"/>
                  </a:cubicBezTo>
                  <a:lnTo>
                    <a:pt x="0" y="34575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 userDrawn="1"/>
          </p:nvSpPr>
          <p:spPr bwMode="gray">
            <a:xfrm rot="840000">
              <a:off x="8354784" y="1585334"/>
              <a:ext cx="126000" cy="37024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9EE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586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9BB29-29DB-4CF2-A5AE-52D34E68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F98FCB-974C-4425-A6D4-F2DAE9FE8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AEAE07-E65F-403A-85C5-E0DAE5378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9B3A3C4-CCB8-4B74-BEC1-94709EF8D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2126DB3-AE93-4B81-9544-F808C1544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4535109-5BFD-467A-BC14-2A5A53B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2EC6-822F-43CB-9F59-7D53649A459F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27CD236-42C2-4C85-80CE-EA9504735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2DB949-5CBE-470C-943C-859294677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C18-F5D4-4918-BE3A-C53C4013B8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722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2B8DD-0E87-4E44-9102-70B20948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9044AD-8040-4BB7-813F-2A37F320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2EC6-822F-43CB-9F59-7D53649A459F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A51C0F-2627-4FF8-85E3-EF002603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9508A9-A1CD-4A76-9F35-97E70D1A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C18-F5D4-4918-BE3A-C53C4013B8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246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42D161-6BD4-4A8E-81C4-53D7403D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2EC6-822F-43CB-9F59-7D53649A459F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1863BB-78B4-4EEE-9CB8-A5AA68BC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FD1B66-B7DD-401F-B69F-4329322B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C18-F5D4-4918-BE3A-C53C4013B8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962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798B3-0DB4-4B00-95FE-6C1283BF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63A24F-FC7E-4F63-B662-28DB1FDB5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344EDD-C54F-4830-A6F2-BE90D36EE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236737-99AD-46C7-937C-F22DA4B4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2EC6-822F-43CB-9F59-7D53649A459F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10B135-FC25-4483-9748-2102DEC9F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908AF0-E452-4061-8509-9A9D5055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C18-F5D4-4918-BE3A-C53C4013B8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486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D8A27-58CA-4CB2-BB82-3155B228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A7C09FA-1B4E-45B6-B3B5-75041916C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BE47BD-DF27-4E6A-A95F-87A451F42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3B1BF4-3780-4DE3-B1B6-E2A42668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2EC6-822F-43CB-9F59-7D53649A459F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CACA8E-5A95-41D4-8D4C-8F667963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C7D146-7208-433B-B2DE-45355FCE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C18-F5D4-4918-BE3A-C53C4013B8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271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65722-BB94-460C-92BD-D0F97721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C03AB9E-1C05-4404-94D9-7B6C7F723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637C2F-4844-482A-AADF-9E29CFD8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2EC6-822F-43CB-9F59-7D53649A459F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369DFD-54A1-401E-9B82-15887547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811935-6227-4907-9627-3336A70D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C18-F5D4-4918-BE3A-C53C4013B8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102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C4AF78C-54F0-44E2-9156-BF3B70446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798B64-E94F-4CA9-A6B6-C0515D422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B73478-AB5B-4796-8F4C-5C9C35D4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2EC6-822F-43CB-9F59-7D53649A459F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59A34D-81F7-40EC-8A5C-C07BA7BE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EAEA42-49C8-4B24-9D96-D0316F68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3C18-F5D4-4918-BE3A-C53C4013B8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28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1789A66-AAFF-466B-93C7-0FE3E6FD1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0" y="1700212"/>
            <a:ext cx="12210250" cy="5204623"/>
          </a:xfrm>
          <a:prstGeom prst="rect">
            <a:avLst/>
          </a:prstGeom>
        </p:spPr>
      </p:pic>
      <p:sp>
        <p:nvSpPr>
          <p:cNvPr id="7" name="Parallelogramm 4">
            <a:extLst>
              <a:ext uri="{FF2B5EF4-FFF2-40B4-BE49-F238E27FC236}">
                <a16:creationId xmlns:a16="http://schemas.microsoft.com/office/drawing/2014/main" id="{E45ACC24-9355-4EE4-86E8-132C112AAAD1}"/>
              </a:ext>
            </a:extLst>
          </p:cNvPr>
          <p:cNvSpPr/>
          <p:nvPr userDrawn="1"/>
        </p:nvSpPr>
        <p:spPr>
          <a:xfrm>
            <a:off x="-26796" y="1688195"/>
            <a:ext cx="7926840" cy="5216641"/>
          </a:xfrm>
          <a:custGeom>
            <a:avLst/>
            <a:gdLst>
              <a:gd name="connsiteX0" fmla="*/ 0 w 9611886"/>
              <a:gd name="connsiteY0" fmla="*/ 6868021 h 6868021"/>
              <a:gd name="connsiteX1" fmla="*/ 1709863 w 9611886"/>
              <a:gd name="connsiteY1" fmla="*/ 0 h 6868021"/>
              <a:gd name="connsiteX2" fmla="*/ 9611886 w 9611886"/>
              <a:gd name="connsiteY2" fmla="*/ 0 h 6868021"/>
              <a:gd name="connsiteX3" fmla="*/ 7902023 w 9611886"/>
              <a:gd name="connsiteY3" fmla="*/ 6868021 h 6868021"/>
              <a:gd name="connsiteX4" fmla="*/ 0 w 9611886"/>
              <a:gd name="connsiteY4" fmla="*/ 6868021 h 6868021"/>
              <a:gd name="connsiteX0" fmla="*/ 0 w 7931942"/>
              <a:gd name="connsiteY0" fmla="*/ 6878653 h 6878653"/>
              <a:gd name="connsiteX1" fmla="*/ 29919 w 7931942"/>
              <a:gd name="connsiteY1" fmla="*/ 0 h 6878653"/>
              <a:gd name="connsiteX2" fmla="*/ 7931942 w 7931942"/>
              <a:gd name="connsiteY2" fmla="*/ 0 h 6878653"/>
              <a:gd name="connsiteX3" fmla="*/ 6222079 w 7931942"/>
              <a:gd name="connsiteY3" fmla="*/ 6868021 h 6878653"/>
              <a:gd name="connsiteX4" fmla="*/ 0 w 7931942"/>
              <a:gd name="connsiteY4" fmla="*/ 6878653 h 6878653"/>
              <a:gd name="connsiteX0" fmla="*/ 0 w 7931942"/>
              <a:gd name="connsiteY0" fmla="*/ 6878653 h 6878653"/>
              <a:gd name="connsiteX1" fmla="*/ 29919 w 7931942"/>
              <a:gd name="connsiteY1" fmla="*/ 0 h 6878653"/>
              <a:gd name="connsiteX2" fmla="*/ 7931942 w 7931942"/>
              <a:gd name="connsiteY2" fmla="*/ 0 h 6878653"/>
              <a:gd name="connsiteX3" fmla="*/ 6645159 w 7931942"/>
              <a:gd name="connsiteY3" fmla="*/ 5216641 h 6878653"/>
              <a:gd name="connsiteX4" fmla="*/ 0 w 7931942"/>
              <a:gd name="connsiteY4" fmla="*/ 6878653 h 6878653"/>
              <a:gd name="connsiteX0" fmla="*/ 0 w 7918294"/>
              <a:gd name="connsiteY0" fmla="*/ 5186330 h 5216641"/>
              <a:gd name="connsiteX1" fmla="*/ 16271 w 7918294"/>
              <a:gd name="connsiteY1" fmla="*/ 0 h 5216641"/>
              <a:gd name="connsiteX2" fmla="*/ 7918294 w 7918294"/>
              <a:gd name="connsiteY2" fmla="*/ 0 h 5216641"/>
              <a:gd name="connsiteX3" fmla="*/ 6631511 w 7918294"/>
              <a:gd name="connsiteY3" fmla="*/ 5216641 h 5216641"/>
              <a:gd name="connsiteX4" fmla="*/ 0 w 7918294"/>
              <a:gd name="connsiteY4" fmla="*/ 5186330 h 5216641"/>
              <a:gd name="connsiteX0" fmla="*/ 0 w 7926840"/>
              <a:gd name="connsiteY0" fmla="*/ 5211967 h 5216641"/>
              <a:gd name="connsiteX1" fmla="*/ 24817 w 7926840"/>
              <a:gd name="connsiteY1" fmla="*/ 0 h 5216641"/>
              <a:gd name="connsiteX2" fmla="*/ 7926840 w 7926840"/>
              <a:gd name="connsiteY2" fmla="*/ 0 h 5216641"/>
              <a:gd name="connsiteX3" fmla="*/ 6640057 w 7926840"/>
              <a:gd name="connsiteY3" fmla="*/ 5216641 h 5216641"/>
              <a:gd name="connsiteX4" fmla="*/ 0 w 7926840"/>
              <a:gd name="connsiteY4" fmla="*/ 5211967 h 521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6840" h="5216641">
                <a:moveTo>
                  <a:pt x="0" y="5211967"/>
                </a:moveTo>
                <a:cubicBezTo>
                  <a:pt x="5424" y="3483190"/>
                  <a:pt x="19393" y="1728777"/>
                  <a:pt x="24817" y="0"/>
                </a:cubicBezTo>
                <a:lnTo>
                  <a:pt x="7926840" y="0"/>
                </a:lnTo>
                <a:lnTo>
                  <a:pt x="6640057" y="5216641"/>
                </a:lnTo>
                <a:lnTo>
                  <a:pt x="0" y="5211967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A4489881-B582-48AC-A727-5B7641978B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9133" y="1666875"/>
            <a:ext cx="5400000" cy="4318000"/>
          </a:xfrm>
        </p:spPr>
        <p:txBody>
          <a:bodyPr tIns="144000"/>
          <a:lstStyle>
            <a:lvl1pPr marL="0" indent="0">
              <a:lnSpc>
                <a:spcPts val="2400"/>
              </a:lnSpc>
              <a:buNone/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6" name="Titel 25">
            <a:extLst>
              <a:ext uri="{FF2B5EF4-FFF2-40B4-BE49-F238E27FC236}">
                <a16:creationId xmlns:a16="http://schemas.microsoft.com/office/drawing/2014/main" id="{3A1A33C5-20E5-45BA-9E17-B3B8C800A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375" y="531658"/>
            <a:ext cx="7928427" cy="870857"/>
          </a:xfrm>
        </p:spPr>
        <p:txBody>
          <a:bodyPr/>
          <a:lstStyle/>
          <a:p>
            <a:r>
              <a:rPr lang="de-DE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434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m 10"/>
          <p:cNvSpPr/>
          <p:nvPr userDrawn="1"/>
        </p:nvSpPr>
        <p:spPr>
          <a:xfrm>
            <a:off x="-2142" y="6299923"/>
            <a:ext cx="11197192" cy="558871"/>
          </a:xfrm>
          <a:custGeom>
            <a:avLst/>
            <a:gdLst>
              <a:gd name="connsiteX0" fmla="*/ 0 w 11425792"/>
              <a:gd name="connsiteY0" fmla="*/ 580302 h 580302"/>
              <a:gd name="connsiteX1" fmla="*/ 145076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0 w 11425792"/>
              <a:gd name="connsiteY0" fmla="*/ 580302 h 580302"/>
              <a:gd name="connsiteX1" fmla="*/ 230801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112099 w 11194991"/>
              <a:gd name="connsiteY0" fmla="*/ 396945 h 580302"/>
              <a:gd name="connsiteX1" fmla="*/ 0 w 11194991"/>
              <a:gd name="connsiteY1" fmla="*/ 0 h 580302"/>
              <a:gd name="connsiteX2" fmla="*/ 11194991 w 11194991"/>
              <a:gd name="connsiteY2" fmla="*/ 0 h 580302"/>
              <a:gd name="connsiteX3" fmla="*/ 11049916 w 11194991"/>
              <a:gd name="connsiteY3" fmla="*/ 580302 h 580302"/>
              <a:gd name="connsiteX4" fmla="*/ 112099 w 11194991"/>
              <a:gd name="connsiteY4" fmla="*/ 396945 h 580302"/>
              <a:gd name="connsiteX0" fmla="*/ 0 w 11197192"/>
              <a:gd name="connsiteY0" fmla="*/ 558870 h 580302"/>
              <a:gd name="connsiteX1" fmla="*/ 2201 w 11197192"/>
              <a:gd name="connsiteY1" fmla="*/ 0 h 580302"/>
              <a:gd name="connsiteX2" fmla="*/ 11197192 w 11197192"/>
              <a:gd name="connsiteY2" fmla="*/ 0 h 580302"/>
              <a:gd name="connsiteX3" fmla="*/ 11052117 w 11197192"/>
              <a:gd name="connsiteY3" fmla="*/ 580302 h 580302"/>
              <a:gd name="connsiteX4" fmla="*/ 0 w 11197192"/>
              <a:gd name="connsiteY4" fmla="*/ 558870 h 580302"/>
              <a:gd name="connsiteX0" fmla="*/ 0 w 11197192"/>
              <a:gd name="connsiteY0" fmla="*/ 558870 h 561252"/>
              <a:gd name="connsiteX1" fmla="*/ 2201 w 11197192"/>
              <a:gd name="connsiteY1" fmla="*/ 0 h 561252"/>
              <a:gd name="connsiteX2" fmla="*/ 11197192 w 11197192"/>
              <a:gd name="connsiteY2" fmla="*/ 0 h 561252"/>
              <a:gd name="connsiteX3" fmla="*/ 11056880 w 11197192"/>
              <a:gd name="connsiteY3" fmla="*/ 561252 h 561252"/>
              <a:gd name="connsiteX4" fmla="*/ 0 w 11197192"/>
              <a:gd name="connsiteY4" fmla="*/ 558870 h 561252"/>
              <a:gd name="connsiteX0" fmla="*/ 0 w 11197192"/>
              <a:gd name="connsiteY0" fmla="*/ 558870 h 558870"/>
              <a:gd name="connsiteX1" fmla="*/ 2201 w 11197192"/>
              <a:gd name="connsiteY1" fmla="*/ 0 h 558870"/>
              <a:gd name="connsiteX2" fmla="*/ 11197192 w 11197192"/>
              <a:gd name="connsiteY2" fmla="*/ 0 h 558870"/>
              <a:gd name="connsiteX3" fmla="*/ 11056880 w 11197192"/>
              <a:gd name="connsiteY3" fmla="*/ 556489 h 558870"/>
              <a:gd name="connsiteX4" fmla="*/ 0 w 11197192"/>
              <a:gd name="connsiteY4" fmla="*/ 558870 h 558870"/>
              <a:gd name="connsiteX0" fmla="*/ 0 w 11197192"/>
              <a:gd name="connsiteY0" fmla="*/ 558870 h 558871"/>
              <a:gd name="connsiteX1" fmla="*/ 2201 w 11197192"/>
              <a:gd name="connsiteY1" fmla="*/ 0 h 558871"/>
              <a:gd name="connsiteX2" fmla="*/ 11197192 w 11197192"/>
              <a:gd name="connsiteY2" fmla="*/ 0 h 558871"/>
              <a:gd name="connsiteX3" fmla="*/ 11056880 w 11197192"/>
              <a:gd name="connsiteY3" fmla="*/ 558871 h 558871"/>
              <a:gd name="connsiteX4" fmla="*/ 0 w 11197192"/>
              <a:gd name="connsiteY4" fmla="*/ 558870 h 55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7192" h="558871">
                <a:moveTo>
                  <a:pt x="0" y="558870"/>
                </a:moveTo>
                <a:cubicBezTo>
                  <a:pt x="734" y="372580"/>
                  <a:pt x="1467" y="186290"/>
                  <a:pt x="2201" y="0"/>
                </a:cubicBezTo>
                <a:lnTo>
                  <a:pt x="11197192" y="0"/>
                </a:lnTo>
                <a:lnTo>
                  <a:pt x="11056880" y="558871"/>
                </a:lnTo>
                <a:lnTo>
                  <a:pt x="0" y="55887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arallelogramm 12"/>
          <p:cNvSpPr/>
          <p:nvPr userDrawn="1"/>
        </p:nvSpPr>
        <p:spPr>
          <a:xfrm>
            <a:off x="11199815" y="6299923"/>
            <a:ext cx="993914" cy="559601"/>
          </a:xfrm>
          <a:custGeom>
            <a:avLst/>
            <a:gdLst>
              <a:gd name="connsiteX0" fmla="*/ 0 w 1187449"/>
              <a:gd name="connsiteY0" fmla="*/ 573889 h 573889"/>
              <a:gd name="connsiteX1" fmla="*/ 134003 w 1187449"/>
              <a:gd name="connsiteY1" fmla="*/ 0 h 573889"/>
              <a:gd name="connsiteX2" fmla="*/ 1187449 w 1187449"/>
              <a:gd name="connsiteY2" fmla="*/ 0 h 573889"/>
              <a:gd name="connsiteX3" fmla="*/ 1053446 w 1187449"/>
              <a:gd name="connsiteY3" fmla="*/ 573889 h 573889"/>
              <a:gd name="connsiteX4" fmla="*/ 0 w 1187449"/>
              <a:gd name="connsiteY4" fmla="*/ 573889 h 573889"/>
              <a:gd name="connsiteX0" fmla="*/ 0 w 1182686"/>
              <a:gd name="connsiteY0" fmla="*/ 554839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4839 h 573889"/>
              <a:gd name="connsiteX0" fmla="*/ 0 w 1182686"/>
              <a:gd name="connsiteY0" fmla="*/ 557220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7220 h 573889"/>
              <a:gd name="connsiteX0" fmla="*/ 0 w 1182686"/>
              <a:gd name="connsiteY0" fmla="*/ 557220 h 557220"/>
              <a:gd name="connsiteX1" fmla="*/ 129240 w 1182686"/>
              <a:gd name="connsiteY1" fmla="*/ 0 h 557220"/>
              <a:gd name="connsiteX2" fmla="*/ 1182686 w 1182686"/>
              <a:gd name="connsiteY2" fmla="*/ 0 h 557220"/>
              <a:gd name="connsiteX3" fmla="*/ 822464 w 1182686"/>
              <a:gd name="connsiteY3" fmla="*/ 397676 h 557220"/>
              <a:gd name="connsiteX4" fmla="*/ 0 w 1182686"/>
              <a:gd name="connsiteY4" fmla="*/ 557220 h 557220"/>
              <a:gd name="connsiteX0" fmla="*/ 0 w 1182686"/>
              <a:gd name="connsiteY0" fmla="*/ 557220 h 559601"/>
              <a:gd name="connsiteX1" fmla="*/ 129240 w 1182686"/>
              <a:gd name="connsiteY1" fmla="*/ 0 h 559601"/>
              <a:gd name="connsiteX2" fmla="*/ 1182686 w 1182686"/>
              <a:gd name="connsiteY2" fmla="*/ 0 h 559601"/>
              <a:gd name="connsiteX3" fmla="*/ 993914 w 1182686"/>
              <a:gd name="connsiteY3" fmla="*/ 559601 h 559601"/>
              <a:gd name="connsiteX4" fmla="*/ 0 w 1182686"/>
              <a:gd name="connsiteY4" fmla="*/ 557220 h 559601"/>
              <a:gd name="connsiteX0" fmla="*/ 0 w 993914"/>
              <a:gd name="connsiteY0" fmla="*/ 557220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7220 h 559601"/>
              <a:gd name="connsiteX0" fmla="*/ 0 w 993914"/>
              <a:gd name="connsiteY0" fmla="*/ 559601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9601 h 55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14" h="559601">
                <a:moveTo>
                  <a:pt x="0" y="559601"/>
                </a:moveTo>
                <a:lnTo>
                  <a:pt x="129240" y="0"/>
                </a:lnTo>
                <a:lnTo>
                  <a:pt x="992186" y="0"/>
                </a:lnTo>
                <a:lnTo>
                  <a:pt x="993914" y="559601"/>
                </a:lnTo>
                <a:lnTo>
                  <a:pt x="0" y="559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footer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59132" y="1666875"/>
            <a:ext cx="10464045" cy="4318000"/>
          </a:xfrm>
        </p:spPr>
        <p:txBody>
          <a:bodyPr tIns="144000"/>
          <a:lstStyle>
            <a:lvl1pPr marL="0" indent="0">
              <a:lnSpc>
                <a:spcPts val="2400"/>
              </a:lnSpc>
              <a:buFont typeface="+mj-lt"/>
              <a:buNone/>
              <a:defRPr b="0"/>
            </a:lvl1pPr>
            <a:lvl2pPr marL="216000" indent="-216000">
              <a:buFont typeface="Arial"/>
              <a:buChar char="•"/>
              <a:defRPr/>
            </a:lvl2pPr>
            <a:lvl3pPr marL="432000" indent="-216000">
              <a:buFont typeface="Symbol" charset="2"/>
              <a:buChar char="-"/>
              <a:defRPr sz="2050"/>
            </a:lvl3pPr>
            <a:lvl4pPr marL="648000" indent="-216000">
              <a:buFont typeface="Symbol" charset="2"/>
              <a:buChar char="-"/>
              <a:defRPr sz="1900"/>
            </a:lvl4pPr>
            <a:lvl5pPr marL="720000" indent="0">
              <a:buFont typeface="+mj-lt"/>
              <a:buNone/>
              <a:defRPr/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1" name="Titel 25">
            <a:extLst>
              <a:ext uri="{FF2B5EF4-FFF2-40B4-BE49-F238E27FC236}">
                <a16:creationId xmlns:a16="http://schemas.microsoft.com/office/drawing/2014/main" id="{4F0BDC79-08EF-4F53-9E8F-FB419E6D4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375" y="531658"/>
            <a:ext cx="7928427" cy="870857"/>
          </a:xfrm>
        </p:spPr>
        <p:txBody>
          <a:bodyPr/>
          <a:lstStyle/>
          <a:p>
            <a:r>
              <a:rPr lang="de-DE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85357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m 10"/>
          <p:cNvSpPr/>
          <p:nvPr userDrawn="1"/>
        </p:nvSpPr>
        <p:spPr>
          <a:xfrm>
            <a:off x="-2142" y="6299923"/>
            <a:ext cx="11197192" cy="558871"/>
          </a:xfrm>
          <a:custGeom>
            <a:avLst/>
            <a:gdLst>
              <a:gd name="connsiteX0" fmla="*/ 0 w 11425792"/>
              <a:gd name="connsiteY0" fmla="*/ 580302 h 580302"/>
              <a:gd name="connsiteX1" fmla="*/ 145076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0 w 11425792"/>
              <a:gd name="connsiteY0" fmla="*/ 580302 h 580302"/>
              <a:gd name="connsiteX1" fmla="*/ 230801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112099 w 11194991"/>
              <a:gd name="connsiteY0" fmla="*/ 396945 h 580302"/>
              <a:gd name="connsiteX1" fmla="*/ 0 w 11194991"/>
              <a:gd name="connsiteY1" fmla="*/ 0 h 580302"/>
              <a:gd name="connsiteX2" fmla="*/ 11194991 w 11194991"/>
              <a:gd name="connsiteY2" fmla="*/ 0 h 580302"/>
              <a:gd name="connsiteX3" fmla="*/ 11049916 w 11194991"/>
              <a:gd name="connsiteY3" fmla="*/ 580302 h 580302"/>
              <a:gd name="connsiteX4" fmla="*/ 112099 w 11194991"/>
              <a:gd name="connsiteY4" fmla="*/ 396945 h 580302"/>
              <a:gd name="connsiteX0" fmla="*/ 0 w 11197192"/>
              <a:gd name="connsiteY0" fmla="*/ 558870 h 580302"/>
              <a:gd name="connsiteX1" fmla="*/ 2201 w 11197192"/>
              <a:gd name="connsiteY1" fmla="*/ 0 h 580302"/>
              <a:gd name="connsiteX2" fmla="*/ 11197192 w 11197192"/>
              <a:gd name="connsiteY2" fmla="*/ 0 h 580302"/>
              <a:gd name="connsiteX3" fmla="*/ 11052117 w 11197192"/>
              <a:gd name="connsiteY3" fmla="*/ 580302 h 580302"/>
              <a:gd name="connsiteX4" fmla="*/ 0 w 11197192"/>
              <a:gd name="connsiteY4" fmla="*/ 558870 h 580302"/>
              <a:gd name="connsiteX0" fmla="*/ 0 w 11197192"/>
              <a:gd name="connsiteY0" fmla="*/ 558870 h 561252"/>
              <a:gd name="connsiteX1" fmla="*/ 2201 w 11197192"/>
              <a:gd name="connsiteY1" fmla="*/ 0 h 561252"/>
              <a:gd name="connsiteX2" fmla="*/ 11197192 w 11197192"/>
              <a:gd name="connsiteY2" fmla="*/ 0 h 561252"/>
              <a:gd name="connsiteX3" fmla="*/ 11056880 w 11197192"/>
              <a:gd name="connsiteY3" fmla="*/ 561252 h 561252"/>
              <a:gd name="connsiteX4" fmla="*/ 0 w 11197192"/>
              <a:gd name="connsiteY4" fmla="*/ 558870 h 561252"/>
              <a:gd name="connsiteX0" fmla="*/ 0 w 11197192"/>
              <a:gd name="connsiteY0" fmla="*/ 558870 h 558870"/>
              <a:gd name="connsiteX1" fmla="*/ 2201 w 11197192"/>
              <a:gd name="connsiteY1" fmla="*/ 0 h 558870"/>
              <a:gd name="connsiteX2" fmla="*/ 11197192 w 11197192"/>
              <a:gd name="connsiteY2" fmla="*/ 0 h 558870"/>
              <a:gd name="connsiteX3" fmla="*/ 11056880 w 11197192"/>
              <a:gd name="connsiteY3" fmla="*/ 556489 h 558870"/>
              <a:gd name="connsiteX4" fmla="*/ 0 w 11197192"/>
              <a:gd name="connsiteY4" fmla="*/ 558870 h 558870"/>
              <a:gd name="connsiteX0" fmla="*/ 0 w 11197192"/>
              <a:gd name="connsiteY0" fmla="*/ 558870 h 558871"/>
              <a:gd name="connsiteX1" fmla="*/ 2201 w 11197192"/>
              <a:gd name="connsiteY1" fmla="*/ 0 h 558871"/>
              <a:gd name="connsiteX2" fmla="*/ 11197192 w 11197192"/>
              <a:gd name="connsiteY2" fmla="*/ 0 h 558871"/>
              <a:gd name="connsiteX3" fmla="*/ 11056880 w 11197192"/>
              <a:gd name="connsiteY3" fmla="*/ 558871 h 558871"/>
              <a:gd name="connsiteX4" fmla="*/ 0 w 11197192"/>
              <a:gd name="connsiteY4" fmla="*/ 558870 h 55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7192" h="558871">
                <a:moveTo>
                  <a:pt x="0" y="558870"/>
                </a:moveTo>
                <a:cubicBezTo>
                  <a:pt x="734" y="372580"/>
                  <a:pt x="1467" y="186290"/>
                  <a:pt x="2201" y="0"/>
                </a:cubicBezTo>
                <a:lnTo>
                  <a:pt x="11197192" y="0"/>
                </a:lnTo>
                <a:lnTo>
                  <a:pt x="11056880" y="558871"/>
                </a:lnTo>
                <a:lnTo>
                  <a:pt x="0" y="55887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arallelogramm 12"/>
          <p:cNvSpPr/>
          <p:nvPr userDrawn="1"/>
        </p:nvSpPr>
        <p:spPr>
          <a:xfrm>
            <a:off x="11199815" y="6299923"/>
            <a:ext cx="993914" cy="559601"/>
          </a:xfrm>
          <a:custGeom>
            <a:avLst/>
            <a:gdLst>
              <a:gd name="connsiteX0" fmla="*/ 0 w 1187449"/>
              <a:gd name="connsiteY0" fmla="*/ 573889 h 573889"/>
              <a:gd name="connsiteX1" fmla="*/ 134003 w 1187449"/>
              <a:gd name="connsiteY1" fmla="*/ 0 h 573889"/>
              <a:gd name="connsiteX2" fmla="*/ 1187449 w 1187449"/>
              <a:gd name="connsiteY2" fmla="*/ 0 h 573889"/>
              <a:gd name="connsiteX3" fmla="*/ 1053446 w 1187449"/>
              <a:gd name="connsiteY3" fmla="*/ 573889 h 573889"/>
              <a:gd name="connsiteX4" fmla="*/ 0 w 1187449"/>
              <a:gd name="connsiteY4" fmla="*/ 573889 h 573889"/>
              <a:gd name="connsiteX0" fmla="*/ 0 w 1182686"/>
              <a:gd name="connsiteY0" fmla="*/ 554839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4839 h 573889"/>
              <a:gd name="connsiteX0" fmla="*/ 0 w 1182686"/>
              <a:gd name="connsiteY0" fmla="*/ 557220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7220 h 573889"/>
              <a:gd name="connsiteX0" fmla="*/ 0 w 1182686"/>
              <a:gd name="connsiteY0" fmla="*/ 557220 h 557220"/>
              <a:gd name="connsiteX1" fmla="*/ 129240 w 1182686"/>
              <a:gd name="connsiteY1" fmla="*/ 0 h 557220"/>
              <a:gd name="connsiteX2" fmla="*/ 1182686 w 1182686"/>
              <a:gd name="connsiteY2" fmla="*/ 0 h 557220"/>
              <a:gd name="connsiteX3" fmla="*/ 822464 w 1182686"/>
              <a:gd name="connsiteY3" fmla="*/ 397676 h 557220"/>
              <a:gd name="connsiteX4" fmla="*/ 0 w 1182686"/>
              <a:gd name="connsiteY4" fmla="*/ 557220 h 557220"/>
              <a:gd name="connsiteX0" fmla="*/ 0 w 1182686"/>
              <a:gd name="connsiteY0" fmla="*/ 557220 h 559601"/>
              <a:gd name="connsiteX1" fmla="*/ 129240 w 1182686"/>
              <a:gd name="connsiteY1" fmla="*/ 0 h 559601"/>
              <a:gd name="connsiteX2" fmla="*/ 1182686 w 1182686"/>
              <a:gd name="connsiteY2" fmla="*/ 0 h 559601"/>
              <a:gd name="connsiteX3" fmla="*/ 993914 w 1182686"/>
              <a:gd name="connsiteY3" fmla="*/ 559601 h 559601"/>
              <a:gd name="connsiteX4" fmla="*/ 0 w 1182686"/>
              <a:gd name="connsiteY4" fmla="*/ 557220 h 559601"/>
              <a:gd name="connsiteX0" fmla="*/ 0 w 993914"/>
              <a:gd name="connsiteY0" fmla="*/ 557220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7220 h 559601"/>
              <a:gd name="connsiteX0" fmla="*/ 0 w 993914"/>
              <a:gd name="connsiteY0" fmla="*/ 559601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9601 h 55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14" h="559601">
                <a:moveTo>
                  <a:pt x="0" y="559601"/>
                </a:moveTo>
                <a:lnTo>
                  <a:pt x="129240" y="0"/>
                </a:lnTo>
                <a:lnTo>
                  <a:pt x="992186" y="0"/>
                </a:lnTo>
                <a:lnTo>
                  <a:pt x="993914" y="559601"/>
                </a:lnTo>
                <a:lnTo>
                  <a:pt x="0" y="559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footer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59133" y="1666875"/>
            <a:ext cx="5040000" cy="4318000"/>
          </a:xfrm>
        </p:spPr>
        <p:txBody>
          <a:bodyPr tIns="144000" numCol="1" spcCol="432000"/>
          <a:lstStyle>
            <a:lvl1pPr marL="0" indent="0">
              <a:lnSpc>
                <a:spcPts val="2400"/>
              </a:lnSpc>
              <a:buNone/>
              <a:defRPr lang="de-DE" sz="2050" b="0" baseline="0" smtClean="0"/>
            </a:lvl1pPr>
            <a:lvl2pPr marL="216000" indent="-216000">
              <a:buFont typeface="Arial"/>
              <a:buChar char="•"/>
              <a:defRPr/>
            </a:lvl2pPr>
            <a:lvl3pPr marL="432000" indent="-216000">
              <a:buFont typeface="Symbol" charset="2"/>
              <a:buChar char="-"/>
              <a:defRPr/>
            </a:lvl3pPr>
            <a:lvl4pPr marL="648000" indent="-216000">
              <a:buFont typeface="Symbol" charset="2"/>
              <a:buChar char="-"/>
              <a:defRPr sz="1900"/>
            </a:lvl4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1" name="Titel 25">
            <a:extLst>
              <a:ext uri="{FF2B5EF4-FFF2-40B4-BE49-F238E27FC236}">
                <a16:creationId xmlns:a16="http://schemas.microsoft.com/office/drawing/2014/main" id="{E7F9665E-A995-4A6D-8109-337257C603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375" y="531658"/>
            <a:ext cx="7928427" cy="870857"/>
          </a:xfrm>
        </p:spPr>
        <p:txBody>
          <a:bodyPr/>
          <a:lstStyle/>
          <a:p>
            <a:r>
              <a:rPr lang="de-DE" dirty="0"/>
              <a:t>Add title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4A92D301-49AC-2144-A182-09983B844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1802" y="1666875"/>
            <a:ext cx="5040000" cy="4318000"/>
          </a:xfrm>
        </p:spPr>
        <p:txBody>
          <a:bodyPr tIns="144000" numCol="1" spcCol="432000"/>
          <a:lstStyle>
            <a:lvl1pPr marL="0" indent="0">
              <a:lnSpc>
                <a:spcPts val="2400"/>
              </a:lnSpc>
              <a:buNone/>
              <a:defRPr lang="de-DE" sz="2050" b="0" baseline="0" smtClean="0"/>
            </a:lvl1pPr>
            <a:lvl2pPr marL="216000" indent="-216000">
              <a:buFont typeface="Arial"/>
              <a:buChar char="•"/>
              <a:defRPr/>
            </a:lvl2pPr>
            <a:lvl3pPr marL="432000" indent="-216000">
              <a:buFont typeface="Symbol" charset="2"/>
              <a:buChar char="-"/>
              <a:defRPr/>
            </a:lvl3pPr>
            <a:lvl4pPr marL="648000" indent="-216000">
              <a:buFont typeface="Symbol" charset="2"/>
              <a:buChar char="-"/>
              <a:defRPr sz="1900"/>
            </a:lvl4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790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 10"/>
          <p:cNvSpPr/>
          <p:nvPr userDrawn="1"/>
        </p:nvSpPr>
        <p:spPr>
          <a:xfrm>
            <a:off x="-2142" y="6299923"/>
            <a:ext cx="11197192" cy="558871"/>
          </a:xfrm>
          <a:custGeom>
            <a:avLst/>
            <a:gdLst>
              <a:gd name="connsiteX0" fmla="*/ 0 w 11425792"/>
              <a:gd name="connsiteY0" fmla="*/ 580302 h 580302"/>
              <a:gd name="connsiteX1" fmla="*/ 145076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0 w 11425792"/>
              <a:gd name="connsiteY0" fmla="*/ 580302 h 580302"/>
              <a:gd name="connsiteX1" fmla="*/ 230801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112099 w 11194991"/>
              <a:gd name="connsiteY0" fmla="*/ 396945 h 580302"/>
              <a:gd name="connsiteX1" fmla="*/ 0 w 11194991"/>
              <a:gd name="connsiteY1" fmla="*/ 0 h 580302"/>
              <a:gd name="connsiteX2" fmla="*/ 11194991 w 11194991"/>
              <a:gd name="connsiteY2" fmla="*/ 0 h 580302"/>
              <a:gd name="connsiteX3" fmla="*/ 11049916 w 11194991"/>
              <a:gd name="connsiteY3" fmla="*/ 580302 h 580302"/>
              <a:gd name="connsiteX4" fmla="*/ 112099 w 11194991"/>
              <a:gd name="connsiteY4" fmla="*/ 396945 h 580302"/>
              <a:gd name="connsiteX0" fmla="*/ 0 w 11197192"/>
              <a:gd name="connsiteY0" fmla="*/ 558870 h 580302"/>
              <a:gd name="connsiteX1" fmla="*/ 2201 w 11197192"/>
              <a:gd name="connsiteY1" fmla="*/ 0 h 580302"/>
              <a:gd name="connsiteX2" fmla="*/ 11197192 w 11197192"/>
              <a:gd name="connsiteY2" fmla="*/ 0 h 580302"/>
              <a:gd name="connsiteX3" fmla="*/ 11052117 w 11197192"/>
              <a:gd name="connsiteY3" fmla="*/ 580302 h 580302"/>
              <a:gd name="connsiteX4" fmla="*/ 0 w 11197192"/>
              <a:gd name="connsiteY4" fmla="*/ 558870 h 580302"/>
              <a:gd name="connsiteX0" fmla="*/ 0 w 11197192"/>
              <a:gd name="connsiteY0" fmla="*/ 558870 h 561252"/>
              <a:gd name="connsiteX1" fmla="*/ 2201 w 11197192"/>
              <a:gd name="connsiteY1" fmla="*/ 0 h 561252"/>
              <a:gd name="connsiteX2" fmla="*/ 11197192 w 11197192"/>
              <a:gd name="connsiteY2" fmla="*/ 0 h 561252"/>
              <a:gd name="connsiteX3" fmla="*/ 11056880 w 11197192"/>
              <a:gd name="connsiteY3" fmla="*/ 561252 h 561252"/>
              <a:gd name="connsiteX4" fmla="*/ 0 w 11197192"/>
              <a:gd name="connsiteY4" fmla="*/ 558870 h 561252"/>
              <a:gd name="connsiteX0" fmla="*/ 0 w 11197192"/>
              <a:gd name="connsiteY0" fmla="*/ 558870 h 558870"/>
              <a:gd name="connsiteX1" fmla="*/ 2201 w 11197192"/>
              <a:gd name="connsiteY1" fmla="*/ 0 h 558870"/>
              <a:gd name="connsiteX2" fmla="*/ 11197192 w 11197192"/>
              <a:gd name="connsiteY2" fmla="*/ 0 h 558870"/>
              <a:gd name="connsiteX3" fmla="*/ 11056880 w 11197192"/>
              <a:gd name="connsiteY3" fmla="*/ 556489 h 558870"/>
              <a:gd name="connsiteX4" fmla="*/ 0 w 11197192"/>
              <a:gd name="connsiteY4" fmla="*/ 558870 h 558870"/>
              <a:gd name="connsiteX0" fmla="*/ 0 w 11197192"/>
              <a:gd name="connsiteY0" fmla="*/ 558870 h 558871"/>
              <a:gd name="connsiteX1" fmla="*/ 2201 w 11197192"/>
              <a:gd name="connsiteY1" fmla="*/ 0 h 558871"/>
              <a:gd name="connsiteX2" fmla="*/ 11197192 w 11197192"/>
              <a:gd name="connsiteY2" fmla="*/ 0 h 558871"/>
              <a:gd name="connsiteX3" fmla="*/ 11056880 w 11197192"/>
              <a:gd name="connsiteY3" fmla="*/ 558871 h 558871"/>
              <a:gd name="connsiteX4" fmla="*/ 0 w 11197192"/>
              <a:gd name="connsiteY4" fmla="*/ 558870 h 55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7192" h="558871">
                <a:moveTo>
                  <a:pt x="0" y="558870"/>
                </a:moveTo>
                <a:cubicBezTo>
                  <a:pt x="734" y="372580"/>
                  <a:pt x="1467" y="186290"/>
                  <a:pt x="2201" y="0"/>
                </a:cubicBezTo>
                <a:lnTo>
                  <a:pt x="11197192" y="0"/>
                </a:lnTo>
                <a:lnTo>
                  <a:pt x="11056880" y="558871"/>
                </a:lnTo>
                <a:lnTo>
                  <a:pt x="0" y="55887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arallelogramm 12"/>
          <p:cNvSpPr/>
          <p:nvPr userDrawn="1"/>
        </p:nvSpPr>
        <p:spPr>
          <a:xfrm>
            <a:off x="11199815" y="6299923"/>
            <a:ext cx="993914" cy="559601"/>
          </a:xfrm>
          <a:custGeom>
            <a:avLst/>
            <a:gdLst>
              <a:gd name="connsiteX0" fmla="*/ 0 w 1187449"/>
              <a:gd name="connsiteY0" fmla="*/ 573889 h 573889"/>
              <a:gd name="connsiteX1" fmla="*/ 134003 w 1187449"/>
              <a:gd name="connsiteY1" fmla="*/ 0 h 573889"/>
              <a:gd name="connsiteX2" fmla="*/ 1187449 w 1187449"/>
              <a:gd name="connsiteY2" fmla="*/ 0 h 573889"/>
              <a:gd name="connsiteX3" fmla="*/ 1053446 w 1187449"/>
              <a:gd name="connsiteY3" fmla="*/ 573889 h 573889"/>
              <a:gd name="connsiteX4" fmla="*/ 0 w 1187449"/>
              <a:gd name="connsiteY4" fmla="*/ 573889 h 573889"/>
              <a:gd name="connsiteX0" fmla="*/ 0 w 1182686"/>
              <a:gd name="connsiteY0" fmla="*/ 554839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4839 h 573889"/>
              <a:gd name="connsiteX0" fmla="*/ 0 w 1182686"/>
              <a:gd name="connsiteY0" fmla="*/ 557220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7220 h 573889"/>
              <a:gd name="connsiteX0" fmla="*/ 0 w 1182686"/>
              <a:gd name="connsiteY0" fmla="*/ 557220 h 557220"/>
              <a:gd name="connsiteX1" fmla="*/ 129240 w 1182686"/>
              <a:gd name="connsiteY1" fmla="*/ 0 h 557220"/>
              <a:gd name="connsiteX2" fmla="*/ 1182686 w 1182686"/>
              <a:gd name="connsiteY2" fmla="*/ 0 h 557220"/>
              <a:gd name="connsiteX3" fmla="*/ 822464 w 1182686"/>
              <a:gd name="connsiteY3" fmla="*/ 397676 h 557220"/>
              <a:gd name="connsiteX4" fmla="*/ 0 w 1182686"/>
              <a:gd name="connsiteY4" fmla="*/ 557220 h 557220"/>
              <a:gd name="connsiteX0" fmla="*/ 0 w 1182686"/>
              <a:gd name="connsiteY0" fmla="*/ 557220 h 559601"/>
              <a:gd name="connsiteX1" fmla="*/ 129240 w 1182686"/>
              <a:gd name="connsiteY1" fmla="*/ 0 h 559601"/>
              <a:gd name="connsiteX2" fmla="*/ 1182686 w 1182686"/>
              <a:gd name="connsiteY2" fmla="*/ 0 h 559601"/>
              <a:gd name="connsiteX3" fmla="*/ 993914 w 1182686"/>
              <a:gd name="connsiteY3" fmla="*/ 559601 h 559601"/>
              <a:gd name="connsiteX4" fmla="*/ 0 w 1182686"/>
              <a:gd name="connsiteY4" fmla="*/ 557220 h 559601"/>
              <a:gd name="connsiteX0" fmla="*/ 0 w 993914"/>
              <a:gd name="connsiteY0" fmla="*/ 557220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7220 h 559601"/>
              <a:gd name="connsiteX0" fmla="*/ 0 w 993914"/>
              <a:gd name="connsiteY0" fmla="*/ 559601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9601 h 55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14" h="559601">
                <a:moveTo>
                  <a:pt x="0" y="559601"/>
                </a:moveTo>
                <a:lnTo>
                  <a:pt x="129240" y="0"/>
                </a:lnTo>
                <a:lnTo>
                  <a:pt x="992186" y="0"/>
                </a:lnTo>
                <a:lnTo>
                  <a:pt x="993914" y="559601"/>
                </a:lnTo>
                <a:lnTo>
                  <a:pt x="0" y="559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289243" y="1862138"/>
            <a:ext cx="5040000" cy="4122737"/>
          </a:xfrm>
          <a:solidFill>
            <a:schemeClr val="accent5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b="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footer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59133" y="1666875"/>
            <a:ext cx="5040000" cy="4318000"/>
          </a:xfrm>
        </p:spPr>
        <p:txBody>
          <a:bodyPr tIns="144000"/>
          <a:lstStyle>
            <a:lvl1pPr marL="0" indent="0">
              <a:lnSpc>
                <a:spcPts val="2400"/>
              </a:lnSpc>
              <a:buNone/>
              <a:defRPr b="0"/>
            </a:lvl1pPr>
            <a:lvl2pPr marL="216000" indent="-216000">
              <a:defRPr/>
            </a:lvl2pPr>
            <a:lvl3pPr marL="432000" indent="-216000">
              <a:spcBef>
                <a:spcPts val="0"/>
              </a:spcBef>
              <a:buFont typeface="Symbol" charset="2"/>
              <a:buChar char="-"/>
              <a:defRPr/>
            </a:lvl3pPr>
            <a:lvl4pPr marL="648000" indent="-216000">
              <a:buFont typeface="Symbol" charset="2"/>
              <a:buChar char="-"/>
              <a:defRPr sz="1900"/>
            </a:lvl4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Titel 25">
            <a:extLst>
              <a:ext uri="{FF2B5EF4-FFF2-40B4-BE49-F238E27FC236}">
                <a16:creationId xmlns:a16="http://schemas.microsoft.com/office/drawing/2014/main" id="{F15CB29D-F6DE-45A0-A5F4-AAE38CBE1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375" y="531658"/>
            <a:ext cx="7928427" cy="870857"/>
          </a:xfrm>
        </p:spPr>
        <p:txBody>
          <a:bodyPr/>
          <a:lstStyle/>
          <a:p>
            <a:r>
              <a:rPr lang="de-DE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92716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m 10"/>
          <p:cNvSpPr/>
          <p:nvPr userDrawn="1"/>
        </p:nvSpPr>
        <p:spPr>
          <a:xfrm>
            <a:off x="-2142" y="6299923"/>
            <a:ext cx="11197192" cy="558871"/>
          </a:xfrm>
          <a:custGeom>
            <a:avLst/>
            <a:gdLst>
              <a:gd name="connsiteX0" fmla="*/ 0 w 11425792"/>
              <a:gd name="connsiteY0" fmla="*/ 580302 h 580302"/>
              <a:gd name="connsiteX1" fmla="*/ 145076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0 w 11425792"/>
              <a:gd name="connsiteY0" fmla="*/ 580302 h 580302"/>
              <a:gd name="connsiteX1" fmla="*/ 230801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112099 w 11194991"/>
              <a:gd name="connsiteY0" fmla="*/ 396945 h 580302"/>
              <a:gd name="connsiteX1" fmla="*/ 0 w 11194991"/>
              <a:gd name="connsiteY1" fmla="*/ 0 h 580302"/>
              <a:gd name="connsiteX2" fmla="*/ 11194991 w 11194991"/>
              <a:gd name="connsiteY2" fmla="*/ 0 h 580302"/>
              <a:gd name="connsiteX3" fmla="*/ 11049916 w 11194991"/>
              <a:gd name="connsiteY3" fmla="*/ 580302 h 580302"/>
              <a:gd name="connsiteX4" fmla="*/ 112099 w 11194991"/>
              <a:gd name="connsiteY4" fmla="*/ 396945 h 580302"/>
              <a:gd name="connsiteX0" fmla="*/ 0 w 11197192"/>
              <a:gd name="connsiteY0" fmla="*/ 558870 h 580302"/>
              <a:gd name="connsiteX1" fmla="*/ 2201 w 11197192"/>
              <a:gd name="connsiteY1" fmla="*/ 0 h 580302"/>
              <a:gd name="connsiteX2" fmla="*/ 11197192 w 11197192"/>
              <a:gd name="connsiteY2" fmla="*/ 0 h 580302"/>
              <a:gd name="connsiteX3" fmla="*/ 11052117 w 11197192"/>
              <a:gd name="connsiteY3" fmla="*/ 580302 h 580302"/>
              <a:gd name="connsiteX4" fmla="*/ 0 w 11197192"/>
              <a:gd name="connsiteY4" fmla="*/ 558870 h 580302"/>
              <a:gd name="connsiteX0" fmla="*/ 0 w 11197192"/>
              <a:gd name="connsiteY0" fmla="*/ 558870 h 561252"/>
              <a:gd name="connsiteX1" fmla="*/ 2201 w 11197192"/>
              <a:gd name="connsiteY1" fmla="*/ 0 h 561252"/>
              <a:gd name="connsiteX2" fmla="*/ 11197192 w 11197192"/>
              <a:gd name="connsiteY2" fmla="*/ 0 h 561252"/>
              <a:gd name="connsiteX3" fmla="*/ 11056880 w 11197192"/>
              <a:gd name="connsiteY3" fmla="*/ 561252 h 561252"/>
              <a:gd name="connsiteX4" fmla="*/ 0 w 11197192"/>
              <a:gd name="connsiteY4" fmla="*/ 558870 h 561252"/>
              <a:gd name="connsiteX0" fmla="*/ 0 w 11197192"/>
              <a:gd name="connsiteY0" fmla="*/ 558870 h 558870"/>
              <a:gd name="connsiteX1" fmla="*/ 2201 w 11197192"/>
              <a:gd name="connsiteY1" fmla="*/ 0 h 558870"/>
              <a:gd name="connsiteX2" fmla="*/ 11197192 w 11197192"/>
              <a:gd name="connsiteY2" fmla="*/ 0 h 558870"/>
              <a:gd name="connsiteX3" fmla="*/ 11056880 w 11197192"/>
              <a:gd name="connsiteY3" fmla="*/ 556489 h 558870"/>
              <a:gd name="connsiteX4" fmla="*/ 0 w 11197192"/>
              <a:gd name="connsiteY4" fmla="*/ 558870 h 558870"/>
              <a:gd name="connsiteX0" fmla="*/ 0 w 11197192"/>
              <a:gd name="connsiteY0" fmla="*/ 558870 h 558871"/>
              <a:gd name="connsiteX1" fmla="*/ 2201 w 11197192"/>
              <a:gd name="connsiteY1" fmla="*/ 0 h 558871"/>
              <a:gd name="connsiteX2" fmla="*/ 11197192 w 11197192"/>
              <a:gd name="connsiteY2" fmla="*/ 0 h 558871"/>
              <a:gd name="connsiteX3" fmla="*/ 11056880 w 11197192"/>
              <a:gd name="connsiteY3" fmla="*/ 558871 h 558871"/>
              <a:gd name="connsiteX4" fmla="*/ 0 w 11197192"/>
              <a:gd name="connsiteY4" fmla="*/ 558870 h 55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7192" h="558871">
                <a:moveTo>
                  <a:pt x="0" y="558870"/>
                </a:moveTo>
                <a:cubicBezTo>
                  <a:pt x="734" y="372580"/>
                  <a:pt x="1467" y="186290"/>
                  <a:pt x="2201" y="0"/>
                </a:cubicBezTo>
                <a:lnTo>
                  <a:pt x="11197192" y="0"/>
                </a:lnTo>
                <a:lnTo>
                  <a:pt x="11056880" y="558871"/>
                </a:lnTo>
                <a:lnTo>
                  <a:pt x="0" y="55887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arallelogramm 12"/>
          <p:cNvSpPr/>
          <p:nvPr userDrawn="1"/>
        </p:nvSpPr>
        <p:spPr>
          <a:xfrm>
            <a:off x="11199815" y="6299923"/>
            <a:ext cx="993914" cy="559601"/>
          </a:xfrm>
          <a:custGeom>
            <a:avLst/>
            <a:gdLst>
              <a:gd name="connsiteX0" fmla="*/ 0 w 1187449"/>
              <a:gd name="connsiteY0" fmla="*/ 573889 h 573889"/>
              <a:gd name="connsiteX1" fmla="*/ 134003 w 1187449"/>
              <a:gd name="connsiteY1" fmla="*/ 0 h 573889"/>
              <a:gd name="connsiteX2" fmla="*/ 1187449 w 1187449"/>
              <a:gd name="connsiteY2" fmla="*/ 0 h 573889"/>
              <a:gd name="connsiteX3" fmla="*/ 1053446 w 1187449"/>
              <a:gd name="connsiteY3" fmla="*/ 573889 h 573889"/>
              <a:gd name="connsiteX4" fmla="*/ 0 w 1187449"/>
              <a:gd name="connsiteY4" fmla="*/ 573889 h 573889"/>
              <a:gd name="connsiteX0" fmla="*/ 0 w 1182686"/>
              <a:gd name="connsiteY0" fmla="*/ 554839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4839 h 573889"/>
              <a:gd name="connsiteX0" fmla="*/ 0 w 1182686"/>
              <a:gd name="connsiteY0" fmla="*/ 557220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7220 h 573889"/>
              <a:gd name="connsiteX0" fmla="*/ 0 w 1182686"/>
              <a:gd name="connsiteY0" fmla="*/ 557220 h 557220"/>
              <a:gd name="connsiteX1" fmla="*/ 129240 w 1182686"/>
              <a:gd name="connsiteY1" fmla="*/ 0 h 557220"/>
              <a:gd name="connsiteX2" fmla="*/ 1182686 w 1182686"/>
              <a:gd name="connsiteY2" fmla="*/ 0 h 557220"/>
              <a:gd name="connsiteX3" fmla="*/ 822464 w 1182686"/>
              <a:gd name="connsiteY3" fmla="*/ 397676 h 557220"/>
              <a:gd name="connsiteX4" fmla="*/ 0 w 1182686"/>
              <a:gd name="connsiteY4" fmla="*/ 557220 h 557220"/>
              <a:gd name="connsiteX0" fmla="*/ 0 w 1182686"/>
              <a:gd name="connsiteY0" fmla="*/ 557220 h 559601"/>
              <a:gd name="connsiteX1" fmla="*/ 129240 w 1182686"/>
              <a:gd name="connsiteY1" fmla="*/ 0 h 559601"/>
              <a:gd name="connsiteX2" fmla="*/ 1182686 w 1182686"/>
              <a:gd name="connsiteY2" fmla="*/ 0 h 559601"/>
              <a:gd name="connsiteX3" fmla="*/ 993914 w 1182686"/>
              <a:gd name="connsiteY3" fmla="*/ 559601 h 559601"/>
              <a:gd name="connsiteX4" fmla="*/ 0 w 1182686"/>
              <a:gd name="connsiteY4" fmla="*/ 557220 h 559601"/>
              <a:gd name="connsiteX0" fmla="*/ 0 w 993914"/>
              <a:gd name="connsiteY0" fmla="*/ 557220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7220 h 559601"/>
              <a:gd name="connsiteX0" fmla="*/ 0 w 993914"/>
              <a:gd name="connsiteY0" fmla="*/ 559601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9601 h 55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14" h="559601">
                <a:moveTo>
                  <a:pt x="0" y="559601"/>
                </a:moveTo>
                <a:lnTo>
                  <a:pt x="129240" y="0"/>
                </a:lnTo>
                <a:lnTo>
                  <a:pt x="992186" y="0"/>
                </a:lnTo>
                <a:lnTo>
                  <a:pt x="993914" y="559601"/>
                </a:lnTo>
                <a:lnTo>
                  <a:pt x="0" y="559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857250" y="1862138"/>
            <a:ext cx="5137167" cy="4119562"/>
          </a:xfrm>
          <a:solidFill>
            <a:schemeClr val="accent5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b="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footer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1" name="Titel 25">
            <a:extLst>
              <a:ext uri="{FF2B5EF4-FFF2-40B4-BE49-F238E27FC236}">
                <a16:creationId xmlns:a16="http://schemas.microsoft.com/office/drawing/2014/main" id="{9081F44D-2D32-44FF-A0C0-D4D4383CC3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375" y="531658"/>
            <a:ext cx="7928427" cy="870857"/>
          </a:xfrm>
        </p:spPr>
        <p:txBody>
          <a:bodyPr/>
          <a:lstStyle/>
          <a:p>
            <a:r>
              <a:rPr lang="de-DE" dirty="0"/>
              <a:t>Add title</a:t>
            </a:r>
          </a:p>
        </p:txBody>
      </p: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A4C769A0-ED75-174F-AB90-36F8C4D772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8371" y="1862138"/>
            <a:ext cx="5137167" cy="4119562"/>
          </a:xfrm>
          <a:solidFill>
            <a:schemeClr val="accent5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b="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44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 10"/>
          <p:cNvSpPr/>
          <p:nvPr userDrawn="1"/>
        </p:nvSpPr>
        <p:spPr>
          <a:xfrm>
            <a:off x="-2142" y="6299923"/>
            <a:ext cx="11197192" cy="558871"/>
          </a:xfrm>
          <a:custGeom>
            <a:avLst/>
            <a:gdLst>
              <a:gd name="connsiteX0" fmla="*/ 0 w 11425792"/>
              <a:gd name="connsiteY0" fmla="*/ 580302 h 580302"/>
              <a:gd name="connsiteX1" fmla="*/ 145076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0 w 11425792"/>
              <a:gd name="connsiteY0" fmla="*/ 580302 h 580302"/>
              <a:gd name="connsiteX1" fmla="*/ 230801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112099 w 11194991"/>
              <a:gd name="connsiteY0" fmla="*/ 396945 h 580302"/>
              <a:gd name="connsiteX1" fmla="*/ 0 w 11194991"/>
              <a:gd name="connsiteY1" fmla="*/ 0 h 580302"/>
              <a:gd name="connsiteX2" fmla="*/ 11194991 w 11194991"/>
              <a:gd name="connsiteY2" fmla="*/ 0 h 580302"/>
              <a:gd name="connsiteX3" fmla="*/ 11049916 w 11194991"/>
              <a:gd name="connsiteY3" fmla="*/ 580302 h 580302"/>
              <a:gd name="connsiteX4" fmla="*/ 112099 w 11194991"/>
              <a:gd name="connsiteY4" fmla="*/ 396945 h 580302"/>
              <a:gd name="connsiteX0" fmla="*/ 0 w 11197192"/>
              <a:gd name="connsiteY0" fmla="*/ 558870 h 580302"/>
              <a:gd name="connsiteX1" fmla="*/ 2201 w 11197192"/>
              <a:gd name="connsiteY1" fmla="*/ 0 h 580302"/>
              <a:gd name="connsiteX2" fmla="*/ 11197192 w 11197192"/>
              <a:gd name="connsiteY2" fmla="*/ 0 h 580302"/>
              <a:gd name="connsiteX3" fmla="*/ 11052117 w 11197192"/>
              <a:gd name="connsiteY3" fmla="*/ 580302 h 580302"/>
              <a:gd name="connsiteX4" fmla="*/ 0 w 11197192"/>
              <a:gd name="connsiteY4" fmla="*/ 558870 h 580302"/>
              <a:gd name="connsiteX0" fmla="*/ 0 w 11197192"/>
              <a:gd name="connsiteY0" fmla="*/ 558870 h 561252"/>
              <a:gd name="connsiteX1" fmla="*/ 2201 w 11197192"/>
              <a:gd name="connsiteY1" fmla="*/ 0 h 561252"/>
              <a:gd name="connsiteX2" fmla="*/ 11197192 w 11197192"/>
              <a:gd name="connsiteY2" fmla="*/ 0 h 561252"/>
              <a:gd name="connsiteX3" fmla="*/ 11056880 w 11197192"/>
              <a:gd name="connsiteY3" fmla="*/ 561252 h 561252"/>
              <a:gd name="connsiteX4" fmla="*/ 0 w 11197192"/>
              <a:gd name="connsiteY4" fmla="*/ 558870 h 561252"/>
              <a:gd name="connsiteX0" fmla="*/ 0 w 11197192"/>
              <a:gd name="connsiteY0" fmla="*/ 558870 h 558870"/>
              <a:gd name="connsiteX1" fmla="*/ 2201 w 11197192"/>
              <a:gd name="connsiteY1" fmla="*/ 0 h 558870"/>
              <a:gd name="connsiteX2" fmla="*/ 11197192 w 11197192"/>
              <a:gd name="connsiteY2" fmla="*/ 0 h 558870"/>
              <a:gd name="connsiteX3" fmla="*/ 11056880 w 11197192"/>
              <a:gd name="connsiteY3" fmla="*/ 556489 h 558870"/>
              <a:gd name="connsiteX4" fmla="*/ 0 w 11197192"/>
              <a:gd name="connsiteY4" fmla="*/ 558870 h 558870"/>
              <a:gd name="connsiteX0" fmla="*/ 0 w 11197192"/>
              <a:gd name="connsiteY0" fmla="*/ 558870 h 558871"/>
              <a:gd name="connsiteX1" fmla="*/ 2201 w 11197192"/>
              <a:gd name="connsiteY1" fmla="*/ 0 h 558871"/>
              <a:gd name="connsiteX2" fmla="*/ 11197192 w 11197192"/>
              <a:gd name="connsiteY2" fmla="*/ 0 h 558871"/>
              <a:gd name="connsiteX3" fmla="*/ 11056880 w 11197192"/>
              <a:gd name="connsiteY3" fmla="*/ 558871 h 558871"/>
              <a:gd name="connsiteX4" fmla="*/ 0 w 11197192"/>
              <a:gd name="connsiteY4" fmla="*/ 558870 h 55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7192" h="558871">
                <a:moveTo>
                  <a:pt x="0" y="558870"/>
                </a:moveTo>
                <a:cubicBezTo>
                  <a:pt x="734" y="372580"/>
                  <a:pt x="1467" y="186290"/>
                  <a:pt x="2201" y="0"/>
                </a:cubicBezTo>
                <a:lnTo>
                  <a:pt x="11197192" y="0"/>
                </a:lnTo>
                <a:lnTo>
                  <a:pt x="11056880" y="558871"/>
                </a:lnTo>
                <a:lnTo>
                  <a:pt x="0" y="55887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arallelogramm 12"/>
          <p:cNvSpPr/>
          <p:nvPr userDrawn="1"/>
        </p:nvSpPr>
        <p:spPr>
          <a:xfrm>
            <a:off x="11199815" y="6299923"/>
            <a:ext cx="993914" cy="559601"/>
          </a:xfrm>
          <a:custGeom>
            <a:avLst/>
            <a:gdLst>
              <a:gd name="connsiteX0" fmla="*/ 0 w 1187449"/>
              <a:gd name="connsiteY0" fmla="*/ 573889 h 573889"/>
              <a:gd name="connsiteX1" fmla="*/ 134003 w 1187449"/>
              <a:gd name="connsiteY1" fmla="*/ 0 h 573889"/>
              <a:gd name="connsiteX2" fmla="*/ 1187449 w 1187449"/>
              <a:gd name="connsiteY2" fmla="*/ 0 h 573889"/>
              <a:gd name="connsiteX3" fmla="*/ 1053446 w 1187449"/>
              <a:gd name="connsiteY3" fmla="*/ 573889 h 573889"/>
              <a:gd name="connsiteX4" fmla="*/ 0 w 1187449"/>
              <a:gd name="connsiteY4" fmla="*/ 573889 h 573889"/>
              <a:gd name="connsiteX0" fmla="*/ 0 w 1182686"/>
              <a:gd name="connsiteY0" fmla="*/ 554839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4839 h 573889"/>
              <a:gd name="connsiteX0" fmla="*/ 0 w 1182686"/>
              <a:gd name="connsiteY0" fmla="*/ 557220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7220 h 573889"/>
              <a:gd name="connsiteX0" fmla="*/ 0 w 1182686"/>
              <a:gd name="connsiteY0" fmla="*/ 557220 h 557220"/>
              <a:gd name="connsiteX1" fmla="*/ 129240 w 1182686"/>
              <a:gd name="connsiteY1" fmla="*/ 0 h 557220"/>
              <a:gd name="connsiteX2" fmla="*/ 1182686 w 1182686"/>
              <a:gd name="connsiteY2" fmla="*/ 0 h 557220"/>
              <a:gd name="connsiteX3" fmla="*/ 822464 w 1182686"/>
              <a:gd name="connsiteY3" fmla="*/ 397676 h 557220"/>
              <a:gd name="connsiteX4" fmla="*/ 0 w 1182686"/>
              <a:gd name="connsiteY4" fmla="*/ 557220 h 557220"/>
              <a:gd name="connsiteX0" fmla="*/ 0 w 1182686"/>
              <a:gd name="connsiteY0" fmla="*/ 557220 h 559601"/>
              <a:gd name="connsiteX1" fmla="*/ 129240 w 1182686"/>
              <a:gd name="connsiteY1" fmla="*/ 0 h 559601"/>
              <a:gd name="connsiteX2" fmla="*/ 1182686 w 1182686"/>
              <a:gd name="connsiteY2" fmla="*/ 0 h 559601"/>
              <a:gd name="connsiteX3" fmla="*/ 993914 w 1182686"/>
              <a:gd name="connsiteY3" fmla="*/ 559601 h 559601"/>
              <a:gd name="connsiteX4" fmla="*/ 0 w 1182686"/>
              <a:gd name="connsiteY4" fmla="*/ 557220 h 559601"/>
              <a:gd name="connsiteX0" fmla="*/ 0 w 993914"/>
              <a:gd name="connsiteY0" fmla="*/ 557220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7220 h 559601"/>
              <a:gd name="connsiteX0" fmla="*/ 0 w 993914"/>
              <a:gd name="connsiteY0" fmla="*/ 559601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9601 h 55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14" h="559601">
                <a:moveTo>
                  <a:pt x="0" y="559601"/>
                </a:moveTo>
                <a:lnTo>
                  <a:pt x="129240" y="0"/>
                </a:lnTo>
                <a:lnTo>
                  <a:pt x="992186" y="0"/>
                </a:lnTo>
                <a:lnTo>
                  <a:pt x="993914" y="559601"/>
                </a:lnTo>
                <a:lnTo>
                  <a:pt x="0" y="559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859133" y="3574473"/>
            <a:ext cx="5040000" cy="2410402"/>
          </a:xfrm>
          <a:solidFill>
            <a:schemeClr val="accent5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b="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7" hasCustomPrompt="1"/>
          </p:nvPr>
        </p:nvSpPr>
        <p:spPr>
          <a:xfrm>
            <a:off x="6289243" y="3574473"/>
            <a:ext cx="5040000" cy="2410402"/>
          </a:xfrm>
          <a:solidFill>
            <a:schemeClr val="accent5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b="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Add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footer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59133" y="1666875"/>
            <a:ext cx="5040000" cy="1725339"/>
          </a:xfrm>
        </p:spPr>
        <p:txBody>
          <a:bodyPr tIns="144000"/>
          <a:lstStyle>
            <a:lvl1pPr marL="0" indent="0">
              <a:lnSpc>
                <a:spcPts val="2400"/>
              </a:lnSpc>
              <a:buNone/>
              <a:defRPr b="0"/>
            </a:lvl1pPr>
            <a:lvl2pPr marL="0" indent="-216000">
              <a:defRPr/>
            </a:lvl2pPr>
            <a:lvl3pPr marL="432000" indent="-216000">
              <a:buFont typeface="Symbol" charset="2"/>
              <a:buChar char="-"/>
              <a:defRPr/>
            </a:lvl3pPr>
            <a:lvl4pPr marL="648000" indent="-216000">
              <a:buFont typeface="Symbol" charset="2"/>
              <a:buChar char="-"/>
              <a:defRPr sz="1900"/>
            </a:lvl4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303367" y="1666875"/>
            <a:ext cx="5025876" cy="1725339"/>
          </a:xfrm>
        </p:spPr>
        <p:txBody>
          <a:bodyPr tIns="144000"/>
          <a:lstStyle>
            <a:lvl1pPr marL="0" indent="0">
              <a:lnSpc>
                <a:spcPts val="2400"/>
              </a:lnSpc>
              <a:buNone/>
              <a:defRPr b="0"/>
            </a:lvl1pPr>
            <a:lvl2pPr marL="216000" indent="-216000">
              <a:defRPr/>
            </a:lvl2pPr>
            <a:lvl3pPr marL="432000" indent="-216000">
              <a:buFont typeface="Symbol" charset="2"/>
              <a:buChar char="-"/>
              <a:defRPr/>
            </a:lvl3pPr>
            <a:lvl4pPr marL="648000" indent="-216000">
              <a:buFont typeface="Symbol" charset="2"/>
              <a:buChar char="-"/>
              <a:defRPr sz="1900"/>
            </a:lvl4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Titel 25">
            <a:extLst>
              <a:ext uri="{FF2B5EF4-FFF2-40B4-BE49-F238E27FC236}">
                <a16:creationId xmlns:a16="http://schemas.microsoft.com/office/drawing/2014/main" id="{CB888504-7827-461A-922C-4FE94E5A1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375" y="531658"/>
            <a:ext cx="7928427" cy="870857"/>
          </a:xfrm>
        </p:spPr>
        <p:txBody>
          <a:bodyPr/>
          <a:lstStyle/>
          <a:p>
            <a:r>
              <a:rPr lang="de-DE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2437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 10"/>
          <p:cNvSpPr/>
          <p:nvPr userDrawn="1"/>
        </p:nvSpPr>
        <p:spPr>
          <a:xfrm>
            <a:off x="-2142" y="6299923"/>
            <a:ext cx="11197192" cy="558871"/>
          </a:xfrm>
          <a:custGeom>
            <a:avLst/>
            <a:gdLst>
              <a:gd name="connsiteX0" fmla="*/ 0 w 11425792"/>
              <a:gd name="connsiteY0" fmla="*/ 580302 h 580302"/>
              <a:gd name="connsiteX1" fmla="*/ 145076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0 w 11425792"/>
              <a:gd name="connsiteY0" fmla="*/ 580302 h 580302"/>
              <a:gd name="connsiteX1" fmla="*/ 230801 w 11425792"/>
              <a:gd name="connsiteY1" fmla="*/ 0 h 580302"/>
              <a:gd name="connsiteX2" fmla="*/ 11425792 w 11425792"/>
              <a:gd name="connsiteY2" fmla="*/ 0 h 580302"/>
              <a:gd name="connsiteX3" fmla="*/ 11280717 w 11425792"/>
              <a:gd name="connsiteY3" fmla="*/ 580302 h 580302"/>
              <a:gd name="connsiteX4" fmla="*/ 0 w 11425792"/>
              <a:gd name="connsiteY4" fmla="*/ 580302 h 580302"/>
              <a:gd name="connsiteX0" fmla="*/ 112099 w 11194991"/>
              <a:gd name="connsiteY0" fmla="*/ 396945 h 580302"/>
              <a:gd name="connsiteX1" fmla="*/ 0 w 11194991"/>
              <a:gd name="connsiteY1" fmla="*/ 0 h 580302"/>
              <a:gd name="connsiteX2" fmla="*/ 11194991 w 11194991"/>
              <a:gd name="connsiteY2" fmla="*/ 0 h 580302"/>
              <a:gd name="connsiteX3" fmla="*/ 11049916 w 11194991"/>
              <a:gd name="connsiteY3" fmla="*/ 580302 h 580302"/>
              <a:gd name="connsiteX4" fmla="*/ 112099 w 11194991"/>
              <a:gd name="connsiteY4" fmla="*/ 396945 h 580302"/>
              <a:gd name="connsiteX0" fmla="*/ 0 w 11197192"/>
              <a:gd name="connsiteY0" fmla="*/ 558870 h 580302"/>
              <a:gd name="connsiteX1" fmla="*/ 2201 w 11197192"/>
              <a:gd name="connsiteY1" fmla="*/ 0 h 580302"/>
              <a:gd name="connsiteX2" fmla="*/ 11197192 w 11197192"/>
              <a:gd name="connsiteY2" fmla="*/ 0 h 580302"/>
              <a:gd name="connsiteX3" fmla="*/ 11052117 w 11197192"/>
              <a:gd name="connsiteY3" fmla="*/ 580302 h 580302"/>
              <a:gd name="connsiteX4" fmla="*/ 0 w 11197192"/>
              <a:gd name="connsiteY4" fmla="*/ 558870 h 580302"/>
              <a:gd name="connsiteX0" fmla="*/ 0 w 11197192"/>
              <a:gd name="connsiteY0" fmla="*/ 558870 h 561252"/>
              <a:gd name="connsiteX1" fmla="*/ 2201 w 11197192"/>
              <a:gd name="connsiteY1" fmla="*/ 0 h 561252"/>
              <a:gd name="connsiteX2" fmla="*/ 11197192 w 11197192"/>
              <a:gd name="connsiteY2" fmla="*/ 0 h 561252"/>
              <a:gd name="connsiteX3" fmla="*/ 11056880 w 11197192"/>
              <a:gd name="connsiteY3" fmla="*/ 561252 h 561252"/>
              <a:gd name="connsiteX4" fmla="*/ 0 w 11197192"/>
              <a:gd name="connsiteY4" fmla="*/ 558870 h 561252"/>
              <a:gd name="connsiteX0" fmla="*/ 0 w 11197192"/>
              <a:gd name="connsiteY0" fmla="*/ 558870 h 558870"/>
              <a:gd name="connsiteX1" fmla="*/ 2201 w 11197192"/>
              <a:gd name="connsiteY1" fmla="*/ 0 h 558870"/>
              <a:gd name="connsiteX2" fmla="*/ 11197192 w 11197192"/>
              <a:gd name="connsiteY2" fmla="*/ 0 h 558870"/>
              <a:gd name="connsiteX3" fmla="*/ 11056880 w 11197192"/>
              <a:gd name="connsiteY3" fmla="*/ 556489 h 558870"/>
              <a:gd name="connsiteX4" fmla="*/ 0 w 11197192"/>
              <a:gd name="connsiteY4" fmla="*/ 558870 h 558870"/>
              <a:gd name="connsiteX0" fmla="*/ 0 w 11197192"/>
              <a:gd name="connsiteY0" fmla="*/ 558870 h 558871"/>
              <a:gd name="connsiteX1" fmla="*/ 2201 w 11197192"/>
              <a:gd name="connsiteY1" fmla="*/ 0 h 558871"/>
              <a:gd name="connsiteX2" fmla="*/ 11197192 w 11197192"/>
              <a:gd name="connsiteY2" fmla="*/ 0 h 558871"/>
              <a:gd name="connsiteX3" fmla="*/ 11056880 w 11197192"/>
              <a:gd name="connsiteY3" fmla="*/ 558871 h 558871"/>
              <a:gd name="connsiteX4" fmla="*/ 0 w 11197192"/>
              <a:gd name="connsiteY4" fmla="*/ 558870 h 55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7192" h="558871">
                <a:moveTo>
                  <a:pt x="0" y="558870"/>
                </a:moveTo>
                <a:cubicBezTo>
                  <a:pt x="734" y="372580"/>
                  <a:pt x="1467" y="186290"/>
                  <a:pt x="2201" y="0"/>
                </a:cubicBezTo>
                <a:lnTo>
                  <a:pt x="11197192" y="0"/>
                </a:lnTo>
                <a:lnTo>
                  <a:pt x="11056880" y="558871"/>
                </a:lnTo>
                <a:lnTo>
                  <a:pt x="0" y="55887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arallelogramm 12"/>
          <p:cNvSpPr/>
          <p:nvPr userDrawn="1"/>
        </p:nvSpPr>
        <p:spPr>
          <a:xfrm>
            <a:off x="11199815" y="6299923"/>
            <a:ext cx="993914" cy="559601"/>
          </a:xfrm>
          <a:custGeom>
            <a:avLst/>
            <a:gdLst>
              <a:gd name="connsiteX0" fmla="*/ 0 w 1187449"/>
              <a:gd name="connsiteY0" fmla="*/ 573889 h 573889"/>
              <a:gd name="connsiteX1" fmla="*/ 134003 w 1187449"/>
              <a:gd name="connsiteY1" fmla="*/ 0 h 573889"/>
              <a:gd name="connsiteX2" fmla="*/ 1187449 w 1187449"/>
              <a:gd name="connsiteY2" fmla="*/ 0 h 573889"/>
              <a:gd name="connsiteX3" fmla="*/ 1053446 w 1187449"/>
              <a:gd name="connsiteY3" fmla="*/ 573889 h 573889"/>
              <a:gd name="connsiteX4" fmla="*/ 0 w 1187449"/>
              <a:gd name="connsiteY4" fmla="*/ 573889 h 573889"/>
              <a:gd name="connsiteX0" fmla="*/ 0 w 1182686"/>
              <a:gd name="connsiteY0" fmla="*/ 554839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4839 h 573889"/>
              <a:gd name="connsiteX0" fmla="*/ 0 w 1182686"/>
              <a:gd name="connsiteY0" fmla="*/ 557220 h 573889"/>
              <a:gd name="connsiteX1" fmla="*/ 129240 w 1182686"/>
              <a:gd name="connsiteY1" fmla="*/ 0 h 573889"/>
              <a:gd name="connsiteX2" fmla="*/ 1182686 w 1182686"/>
              <a:gd name="connsiteY2" fmla="*/ 0 h 573889"/>
              <a:gd name="connsiteX3" fmla="*/ 1048683 w 1182686"/>
              <a:gd name="connsiteY3" fmla="*/ 573889 h 573889"/>
              <a:gd name="connsiteX4" fmla="*/ 0 w 1182686"/>
              <a:gd name="connsiteY4" fmla="*/ 557220 h 573889"/>
              <a:gd name="connsiteX0" fmla="*/ 0 w 1182686"/>
              <a:gd name="connsiteY0" fmla="*/ 557220 h 557220"/>
              <a:gd name="connsiteX1" fmla="*/ 129240 w 1182686"/>
              <a:gd name="connsiteY1" fmla="*/ 0 h 557220"/>
              <a:gd name="connsiteX2" fmla="*/ 1182686 w 1182686"/>
              <a:gd name="connsiteY2" fmla="*/ 0 h 557220"/>
              <a:gd name="connsiteX3" fmla="*/ 822464 w 1182686"/>
              <a:gd name="connsiteY3" fmla="*/ 397676 h 557220"/>
              <a:gd name="connsiteX4" fmla="*/ 0 w 1182686"/>
              <a:gd name="connsiteY4" fmla="*/ 557220 h 557220"/>
              <a:gd name="connsiteX0" fmla="*/ 0 w 1182686"/>
              <a:gd name="connsiteY0" fmla="*/ 557220 h 559601"/>
              <a:gd name="connsiteX1" fmla="*/ 129240 w 1182686"/>
              <a:gd name="connsiteY1" fmla="*/ 0 h 559601"/>
              <a:gd name="connsiteX2" fmla="*/ 1182686 w 1182686"/>
              <a:gd name="connsiteY2" fmla="*/ 0 h 559601"/>
              <a:gd name="connsiteX3" fmla="*/ 993914 w 1182686"/>
              <a:gd name="connsiteY3" fmla="*/ 559601 h 559601"/>
              <a:gd name="connsiteX4" fmla="*/ 0 w 1182686"/>
              <a:gd name="connsiteY4" fmla="*/ 557220 h 559601"/>
              <a:gd name="connsiteX0" fmla="*/ 0 w 993914"/>
              <a:gd name="connsiteY0" fmla="*/ 557220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7220 h 559601"/>
              <a:gd name="connsiteX0" fmla="*/ 0 w 993914"/>
              <a:gd name="connsiteY0" fmla="*/ 559601 h 559601"/>
              <a:gd name="connsiteX1" fmla="*/ 129240 w 993914"/>
              <a:gd name="connsiteY1" fmla="*/ 0 h 559601"/>
              <a:gd name="connsiteX2" fmla="*/ 992186 w 993914"/>
              <a:gd name="connsiteY2" fmla="*/ 0 h 559601"/>
              <a:gd name="connsiteX3" fmla="*/ 993914 w 993914"/>
              <a:gd name="connsiteY3" fmla="*/ 559601 h 559601"/>
              <a:gd name="connsiteX4" fmla="*/ 0 w 993914"/>
              <a:gd name="connsiteY4" fmla="*/ 559601 h 55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14" h="559601">
                <a:moveTo>
                  <a:pt x="0" y="559601"/>
                </a:moveTo>
                <a:lnTo>
                  <a:pt x="129240" y="0"/>
                </a:lnTo>
                <a:lnTo>
                  <a:pt x="992186" y="0"/>
                </a:lnTo>
                <a:lnTo>
                  <a:pt x="993914" y="559601"/>
                </a:lnTo>
                <a:lnTo>
                  <a:pt x="0" y="559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footer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59133" y="1666875"/>
            <a:ext cx="5038725" cy="3509963"/>
          </a:xfrm>
        </p:spPr>
        <p:txBody>
          <a:bodyPr anchor="b" anchorCtr="0"/>
          <a:lstStyle>
            <a:lvl1pPr marL="0" indent="0">
              <a:lnSpc>
                <a:spcPts val="2600"/>
              </a:lnSpc>
              <a:buNone/>
              <a:defRPr b="0"/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contact</a:t>
            </a:r>
            <a:endParaRPr lang="de-DE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13488" y="1652588"/>
            <a:ext cx="5011737" cy="3533775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b="0"/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contact</a:t>
            </a:r>
            <a:endParaRPr lang="de-DE" dirty="0"/>
          </a:p>
        </p:txBody>
      </p:sp>
      <p:sp>
        <p:nvSpPr>
          <p:cNvPr id="12" name="Titel 25">
            <a:extLst>
              <a:ext uri="{FF2B5EF4-FFF2-40B4-BE49-F238E27FC236}">
                <a16:creationId xmlns:a16="http://schemas.microsoft.com/office/drawing/2014/main" id="{DC0D8D64-AB63-45FF-94CD-3B5E7D5E2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375" y="531658"/>
            <a:ext cx="7928427" cy="870857"/>
          </a:xfrm>
        </p:spPr>
        <p:txBody>
          <a:bodyPr/>
          <a:lstStyle/>
          <a:p>
            <a:r>
              <a:rPr lang="de-DE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53375" y="531658"/>
            <a:ext cx="7928427" cy="8708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Add title</a:t>
            </a:r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4"/>
          </p:nvPr>
        </p:nvSpPr>
        <p:spPr>
          <a:xfrm>
            <a:off x="11080376" y="6369797"/>
            <a:ext cx="715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rgbClr val="FFFFFF"/>
                </a:solidFill>
              </a:defRPr>
            </a:lvl1pPr>
          </a:lstStyle>
          <a:p>
            <a:fld id="{5D95DF77-D235-DB4D-B259-E96D4A9AB92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2" name="Fußzeilenplatzhalter 31"/>
          <p:cNvSpPr>
            <a:spLocks noGrp="1"/>
          </p:cNvSpPr>
          <p:nvPr>
            <p:ph type="ftr" sz="quarter" idx="3"/>
          </p:nvPr>
        </p:nvSpPr>
        <p:spPr>
          <a:xfrm>
            <a:off x="787661" y="63697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accent2"/>
                </a:solidFill>
              </a:rPr>
              <a:t>footer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8" name="Textplatzhalter 37"/>
          <p:cNvSpPr>
            <a:spLocks noGrp="1"/>
          </p:cNvSpPr>
          <p:nvPr>
            <p:ph type="body" idx="1"/>
          </p:nvPr>
        </p:nvSpPr>
        <p:spPr>
          <a:xfrm>
            <a:off x="859133" y="1666875"/>
            <a:ext cx="10458156" cy="4510088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(1x Tab </a:t>
            </a:r>
            <a:r>
              <a:rPr lang="de-DE" dirty="0" err="1"/>
              <a:t>key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r>
              <a:rPr lang="de-DE" dirty="0"/>
              <a:t> (2x Tab </a:t>
            </a:r>
            <a:r>
              <a:rPr lang="de-DE" dirty="0" err="1"/>
              <a:t>key</a:t>
            </a:r>
            <a:r>
              <a:rPr lang="de-DE" dirty="0"/>
              <a:t>)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(3x Tab </a:t>
            </a:r>
            <a:r>
              <a:rPr lang="de-DE" dirty="0" err="1"/>
              <a:t>key</a:t>
            </a:r>
            <a:r>
              <a:rPr lang="de-DE" dirty="0"/>
              <a:t>)</a:t>
            </a:r>
          </a:p>
          <a:p>
            <a:pPr lvl="3"/>
            <a:r>
              <a:rPr lang="de-DE" dirty="0"/>
              <a:t>	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(4x </a:t>
            </a:r>
            <a:r>
              <a:rPr lang="de-DE" dirty="0" err="1"/>
              <a:t>tab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)</a:t>
            </a:r>
          </a:p>
        </p:txBody>
      </p:sp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68AC1E7-2490-4CBE-BBB9-6B36B04A60D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671" y="554458"/>
            <a:ext cx="1841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6" r:id="rId2"/>
    <p:sldLayoutId id="2147483699" r:id="rId3"/>
    <p:sldLayoutId id="2147483654" r:id="rId4"/>
    <p:sldLayoutId id="2147483660" r:id="rId5"/>
    <p:sldLayoutId id="2147483659" r:id="rId6"/>
    <p:sldLayoutId id="2147483665" r:id="rId7"/>
    <p:sldLayoutId id="2147483668" r:id="rId8"/>
    <p:sldLayoutId id="2147483673" r:id="rId9"/>
    <p:sldLayoutId id="2147483655" r:id="rId10"/>
    <p:sldLayoutId id="2147483700" r:id="rId11"/>
    <p:sldLayoutId id="2147483713" r:id="rId12"/>
    <p:sldLayoutId id="2147483714" r:id="rId13"/>
    <p:sldLayoutId id="2147483715" r:id="rId14"/>
    <p:sldLayoutId id="2147483716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0" baseline="0">
          <a:solidFill>
            <a:srgbClr val="27348B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ts val="2600"/>
        </a:lnSpc>
        <a:spcBef>
          <a:spcPts val="0"/>
        </a:spcBef>
        <a:buFont typeface="+mj-lt"/>
        <a:buAutoNum type="arabicPeriod"/>
        <a:defRPr sz="2050" b="1" kern="1200" spc="-1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ts val="2600"/>
        </a:lnSpc>
        <a:spcBef>
          <a:spcPts val="0"/>
        </a:spcBef>
        <a:buFont typeface="Arial" charset="0"/>
        <a:buChar char="•"/>
        <a:defRPr sz="2050" kern="1200">
          <a:solidFill>
            <a:schemeClr val="accent2"/>
          </a:solidFill>
          <a:latin typeface="+mn-lt"/>
          <a:ea typeface="+mn-ea"/>
          <a:cs typeface="+mn-cs"/>
        </a:defRPr>
      </a:lvl2pPr>
      <a:lvl3pPr marL="540000" indent="-270900" algn="l" defTabSz="914400" rtl="0" eaLnBrk="1" latinLnBrk="0" hangingPunct="1">
        <a:lnSpc>
          <a:spcPts val="2600"/>
        </a:lnSpc>
        <a:spcBef>
          <a:spcPts val="0"/>
        </a:spcBef>
        <a:buFont typeface="Symbol" pitchFamily="2" charset="2"/>
        <a:buChar char="-"/>
        <a:defRPr sz="205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540000" indent="0" algn="l" defTabSz="914400" rtl="0" eaLnBrk="1" latinLnBrk="0" hangingPunct="1">
        <a:lnSpc>
          <a:spcPts val="2600"/>
        </a:lnSpc>
        <a:spcBef>
          <a:spcPts val="0"/>
        </a:spcBef>
        <a:buFont typeface="Arial" charset="0"/>
        <a:buNone/>
        <a:defRPr sz="19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810000" indent="0" algn="l" defTabSz="914400" rtl="0" eaLnBrk="1" latinLnBrk="0" hangingPunct="1">
        <a:lnSpc>
          <a:spcPts val="2600"/>
        </a:lnSpc>
        <a:spcBef>
          <a:spcPts val="0"/>
        </a:spcBef>
        <a:buFont typeface="Arial"/>
        <a:buNone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360000" indent="0" algn="l" defTabSz="914400" rtl="0" eaLnBrk="1" latinLnBrk="0" hangingPunct="1">
        <a:lnSpc>
          <a:spcPts val="3600"/>
        </a:lnSpc>
        <a:spcBef>
          <a:spcPts val="0"/>
        </a:spcBef>
        <a:buFont typeface="Arial"/>
        <a:buNone/>
        <a:defRPr sz="2050" kern="1200" baseline="0">
          <a:solidFill>
            <a:schemeClr val="accent2"/>
          </a:solidFill>
          <a:latin typeface="+mn-lt"/>
          <a:ea typeface="+mn-ea"/>
          <a:cs typeface="+mn-cs"/>
        </a:defRPr>
      </a:lvl6pPr>
      <a:lvl7pPr marL="720000" indent="0" algn="l" defTabSz="914400" rtl="0" eaLnBrk="1" latinLnBrk="0" hangingPunct="1">
        <a:lnSpc>
          <a:spcPts val="3600"/>
        </a:lnSpc>
        <a:spcBef>
          <a:spcPts val="0"/>
        </a:spcBef>
        <a:buFont typeface="Arial"/>
        <a:buNone/>
        <a:defRPr sz="19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29" userDrawn="1">
          <p15:clr>
            <a:srgbClr val="F26B43"/>
          </p15:clr>
        </p15:guide>
        <p15:guide id="4" orient="horz" pos="550" userDrawn="1">
          <p15:clr>
            <a:srgbClr val="F26B43"/>
          </p15:clr>
        </p15:guide>
        <p15:guide id="5" orient="horz" pos="686" userDrawn="1">
          <p15:clr>
            <a:srgbClr val="F26B43"/>
          </p15:clr>
        </p15:guide>
        <p15:guide id="6" orient="horz" pos="822" userDrawn="1">
          <p15:clr>
            <a:srgbClr val="F26B43"/>
          </p15:clr>
        </p15:guide>
        <p15:guide id="7" orient="horz" pos="3249" userDrawn="1">
          <p15:clr>
            <a:srgbClr val="F26B43"/>
          </p15:clr>
        </p15:guide>
        <p15:guide id="8" orient="horz" pos="3770" userDrawn="1">
          <p15:clr>
            <a:srgbClr val="F26B43"/>
          </p15:clr>
        </p15:guide>
        <p15:guide id="9" orient="horz" pos="10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76DE630-7366-47B7-8746-53ACDB03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A75525-6E48-4A94-BF39-5017E8B0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B6B54-5851-47D2-8ED7-DB1289E47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2EC6-822F-43CB-9F59-7D53649A459F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265BC8-881A-4FF2-9C59-A61F91482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5DDDBF-2D3F-4AE6-8560-B75141E32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83C18-F5D4-4918-BE3A-C53C4013B8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01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0.svg"/><Relationship Id="rId21" Type="http://schemas.openxmlformats.org/officeDocument/2006/relationships/image" Target="../media/image38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rekrutacja.gliwice@leadec-services.com.pl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hyperlink" Target="http://www.leadec-services.com./poland/pl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sv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07EED-7223-C648-A6A7-77274C04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Leadec</a:t>
            </a:r>
            <a:r>
              <a:rPr lang="pl-PL" dirty="0"/>
              <a:t> – Oddział Gliwice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4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33C3F95-FB53-644E-93ED-8CAA3B43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Arial"/>
              </a:rPr>
              <a:t>Dziękujemy </a:t>
            </a:r>
          </a:p>
        </p:txBody>
      </p:sp>
    </p:spTree>
    <p:extLst>
      <p:ext uri="{BB962C8B-B14F-4D97-AF65-F5344CB8AC3E}">
        <p14:creationId xmlns:p14="http://schemas.microsoft.com/office/powerpoint/2010/main" val="162553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platzhalter 5">
            <a:extLst>
              <a:ext uri="{FF2B5EF4-FFF2-40B4-BE49-F238E27FC236}">
                <a16:creationId xmlns:a16="http://schemas.microsoft.com/office/drawing/2014/main" id="{A39264A4-DA27-4E33-97BA-00E556ED4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39" t="-631" r="-16541"/>
          <a:stretch/>
        </p:blipFill>
        <p:spPr>
          <a:xfrm>
            <a:off x="1871825" y="1627804"/>
            <a:ext cx="8326736" cy="3228064"/>
          </a:xfrm>
          <a:prstGeom prst="rect">
            <a:avLst/>
          </a:prstGeom>
        </p:spPr>
      </p:pic>
      <p:sp>
        <p:nvSpPr>
          <p:cNvPr id="1338" name="Google Shape;1338;p46"/>
          <p:cNvSpPr/>
          <p:nvPr/>
        </p:nvSpPr>
        <p:spPr>
          <a:xfrm>
            <a:off x="8660509" y="1782222"/>
            <a:ext cx="2704431" cy="84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70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300+ </a:t>
            </a:r>
            <a:r>
              <a:rPr lang="pl-PL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zakładów klienta</a:t>
            </a:r>
            <a:r>
              <a:rPr lang="en-US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-US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krajach</a:t>
            </a:r>
            <a:endParaRPr/>
          </a:p>
        </p:txBody>
      </p:sp>
      <p:sp>
        <p:nvSpPr>
          <p:cNvPr id="1339" name="Google Shape;1339;p46"/>
          <p:cNvSpPr/>
          <p:nvPr/>
        </p:nvSpPr>
        <p:spPr>
          <a:xfrm>
            <a:off x="439292" y="1853686"/>
            <a:ext cx="2089530" cy="70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900 </a:t>
            </a:r>
            <a:r>
              <a:rPr lang="en-US" sz="2050" b="1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mln</a:t>
            </a:r>
            <a:r>
              <a:rPr lang="en-US" sz="2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Euro</a:t>
            </a:r>
            <a:endParaRPr lang="en-US">
              <a:solidFill>
                <a:schemeClr val="dk1"/>
              </a:solidFill>
              <a:sym typeface="Arial"/>
            </a:endParaRPr>
          </a:p>
          <a:p>
            <a:r>
              <a:rPr lang="en-US">
                <a:solidFill>
                  <a:schemeClr val="dk1"/>
                </a:solidFill>
                <a:cs typeface="Arial"/>
              </a:rPr>
              <a:t>przychodu</a:t>
            </a:r>
            <a:endParaRPr lang="en-US">
              <a:solidFill>
                <a:schemeClr val="dk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46"/>
          <p:cNvSpPr txBox="1"/>
          <p:nvPr/>
        </p:nvSpPr>
        <p:spPr>
          <a:xfrm>
            <a:off x="1179906" y="3566192"/>
            <a:ext cx="1885934" cy="92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>
              <a:buClr>
                <a:schemeClr val="dk1"/>
              </a:buClr>
              <a:buSzPts val="2050"/>
            </a:pPr>
            <a:r>
              <a:rPr lang="en-US" sz="2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20,000</a:t>
            </a:r>
            <a:br>
              <a:rPr lang="en-US" sz="205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05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pracowników</a:t>
            </a:r>
            <a:endParaRPr lang="en-US">
              <a:cs typeface="Arial"/>
            </a:endParaRPr>
          </a:p>
        </p:txBody>
      </p:sp>
      <p:sp>
        <p:nvSpPr>
          <p:cNvPr id="1341" name="Google Shape;1341;p46"/>
          <p:cNvSpPr/>
          <p:nvPr/>
        </p:nvSpPr>
        <p:spPr>
          <a:xfrm>
            <a:off x="870846" y="4724550"/>
            <a:ext cx="2477456" cy="7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</a:t>
            </a:r>
            <a:r>
              <a:rPr lang="pl-PL" sz="2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</a:t>
            </a:r>
            <a:r>
              <a:rPr lang="en-US" sz="2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doświadczenia w przemyśle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42" name="Google Shape;1342;p46"/>
          <p:cNvSpPr/>
          <p:nvPr/>
        </p:nvSpPr>
        <p:spPr>
          <a:xfrm>
            <a:off x="3975205" y="5268521"/>
            <a:ext cx="3411695" cy="7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050" b="1">
                <a:solidFill>
                  <a:schemeClr val="dk1"/>
                </a:solidFill>
                <a:ea typeface="Arial"/>
                <a:cs typeface="Arial"/>
                <a:sym typeface="Arial"/>
              </a:rPr>
              <a:t>95% </a:t>
            </a:r>
            <a:r>
              <a:rPr lang="pl-PL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współczynnik odnowy kontraktów</a:t>
            </a:r>
            <a:endParaRPr/>
          </a:p>
        </p:txBody>
      </p:sp>
      <p:sp>
        <p:nvSpPr>
          <p:cNvPr id="1348" name="Google Shape;1348;p46"/>
          <p:cNvSpPr txBox="1">
            <a:spLocks noGrp="1"/>
          </p:cNvSpPr>
          <p:nvPr>
            <p:ph type="sldNum" idx="12"/>
          </p:nvPr>
        </p:nvSpPr>
        <p:spPr>
          <a:xfrm>
            <a:off x="11080376" y="6369797"/>
            <a:ext cx="715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349" name="Google Shape;1349;p46"/>
          <p:cNvSpPr txBox="1">
            <a:spLocks noGrp="1"/>
          </p:cNvSpPr>
          <p:nvPr>
            <p:ph type="title"/>
          </p:nvPr>
        </p:nvSpPr>
        <p:spPr>
          <a:xfrm>
            <a:off x="439292" y="531658"/>
            <a:ext cx="9185721" cy="87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l-PL">
                <a:solidFill>
                  <a:schemeClr val="dk1"/>
                </a:solidFill>
              </a:rPr>
              <a:t>Kim jesteśmy dla świata?</a:t>
            </a:r>
            <a:br>
              <a:rPr lang="en-US">
                <a:solidFill>
                  <a:schemeClr val="dk1"/>
                </a:solidFill>
              </a:rPr>
            </a:br>
            <a:r>
              <a:rPr lang="pl-PL">
                <a:solidFill>
                  <a:schemeClr val="dk1"/>
                </a:solidFill>
              </a:rPr>
              <a:t>Leadec - wiodący dostawca usług przemysłowych</a:t>
            </a:r>
            <a:endParaRPr sz="1800" i="1">
              <a:solidFill>
                <a:schemeClr val="dk1"/>
              </a:solidFill>
            </a:endParaRPr>
          </a:p>
        </p:txBody>
      </p:sp>
      <p:sp>
        <p:nvSpPr>
          <p:cNvPr id="1351" name="Google Shape;1351;p46"/>
          <p:cNvSpPr txBox="1">
            <a:spLocks noGrp="1"/>
          </p:cNvSpPr>
          <p:nvPr>
            <p:ph type="ftr" idx="11"/>
          </p:nvPr>
        </p:nvSpPr>
        <p:spPr>
          <a:xfrm>
            <a:off x="787661" y="636979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 err="1">
                <a:solidFill>
                  <a:schemeClr val="accent2"/>
                </a:solidFill>
                <a:ea typeface="+mn-lt"/>
                <a:cs typeface="+mn-lt"/>
              </a:rPr>
              <a:t>Leadec</a:t>
            </a:r>
            <a:r>
              <a:rPr lang="en-US" dirty="0">
                <a:solidFill>
                  <a:schemeClr val="accent2"/>
                </a:solidFill>
                <a:ea typeface="+mn-lt"/>
                <a:cs typeface="+mn-lt"/>
              </a:rPr>
              <a:t> – </a:t>
            </a:r>
            <a:r>
              <a:rPr lang="pl-PL" dirty="0">
                <a:solidFill>
                  <a:schemeClr val="accent2"/>
                </a:solidFill>
                <a:ea typeface="+mn-lt"/>
                <a:cs typeface="+mn-lt"/>
              </a:rPr>
              <a:t>Oddział Gliwice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52" name="Google Shape;1352;p46"/>
          <p:cNvSpPr/>
          <p:nvPr/>
        </p:nvSpPr>
        <p:spPr>
          <a:xfrm>
            <a:off x="8142184" y="4760953"/>
            <a:ext cx="3301886" cy="89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7073"/>
              </a:lnSpc>
            </a:pPr>
            <a:r>
              <a:rPr lang="en-US" sz="2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2 </a:t>
            </a:r>
            <a:r>
              <a:rPr lang="pl-PL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wskaźnik częstotliwości</a:t>
            </a:r>
            <a:r>
              <a:rPr lang="en-US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5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wypadków</a:t>
            </a:r>
            <a:r>
              <a:rPr lang="pl-PL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endParaRPr lang="en-US" sz="205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051" name="Picture 4" descr="image001">
            <a:extLst>
              <a:ext uri="{FF2B5EF4-FFF2-40B4-BE49-F238E27FC236}">
                <a16:creationId xmlns:a16="http://schemas.microsoft.com/office/drawing/2014/main" id="{647B91CB-1EE0-4F95-B3BB-5179FA858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71854" y="3078050"/>
            <a:ext cx="871200" cy="87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E71467-66BE-4FD5-9F1C-5257EE9C8EDD}"/>
              </a:ext>
            </a:extLst>
          </p:cNvPr>
          <p:cNvSpPr/>
          <p:nvPr/>
        </p:nvSpPr>
        <p:spPr>
          <a:xfrm>
            <a:off x="8644320" y="3261369"/>
            <a:ext cx="28047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50" b="1">
                <a:solidFill>
                  <a:schemeClr val="dk1"/>
                </a:solidFill>
                <a:latin typeface="Arial"/>
                <a:cs typeface="Arial"/>
                <a:sym typeface="Arial"/>
              </a:rPr>
              <a:t>50+</a:t>
            </a:r>
            <a:r>
              <a:rPr lang="en-US" sz="2050">
                <a:solidFill>
                  <a:schemeClr val="dk1"/>
                </a:solidFill>
                <a:latin typeface="Arial"/>
                <a:cs typeface="Arial"/>
                <a:sym typeface="Arial"/>
              </a:rPr>
              <a:t> </a:t>
            </a:r>
            <a:r>
              <a:rPr lang="pl-PL" sz="2050">
                <a:solidFill>
                  <a:schemeClr val="dk1"/>
                </a:solidFill>
                <a:latin typeface="Arial"/>
                <a:cs typeface="Arial"/>
                <a:sym typeface="Arial"/>
              </a:rPr>
              <a:t>nagród klienta w ostatnich </a:t>
            </a:r>
            <a:r>
              <a:rPr lang="en-US" sz="2050">
                <a:solidFill>
                  <a:schemeClr val="dk1"/>
                </a:solidFill>
                <a:latin typeface="Arial"/>
                <a:cs typeface="Arial"/>
                <a:sym typeface="Arial"/>
              </a:rPr>
              <a:t>10 </a:t>
            </a:r>
            <a:r>
              <a:rPr lang="pl-PL" sz="2050">
                <a:solidFill>
                  <a:schemeClr val="dk1"/>
                </a:solidFill>
                <a:latin typeface="Arial"/>
                <a:cs typeface="Arial"/>
                <a:sym typeface="Arial"/>
              </a:rPr>
              <a:t>latach</a:t>
            </a:r>
            <a:endParaRPr lang="en-US" sz="2050">
              <a:solidFill>
                <a:schemeClr val="dk1"/>
              </a:solidFill>
              <a:latin typeface="Arial"/>
              <a:cs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6B1FEE6-B3AD-4404-A93D-07EC55200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22" y="1789505"/>
            <a:ext cx="871200" cy="8719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0BD9E6E-5DD2-4EA0-A086-75A9C1939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47" y="3086684"/>
            <a:ext cx="871200" cy="8712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F410779-95F1-45DE-938A-4C9D40E156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05" y="4417524"/>
            <a:ext cx="871200" cy="871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14EEBCD-10F0-4540-AD4D-E56E85E23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87" y="4417524"/>
            <a:ext cx="871200" cy="8712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3CE92A5-C8C5-4709-A829-A3A91F286A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69" y="4417524"/>
            <a:ext cx="871200" cy="871200"/>
          </a:xfrm>
          <a:prstGeom prst="rect">
            <a:avLst/>
          </a:prstGeom>
        </p:spPr>
      </p:pic>
      <p:pic>
        <p:nvPicPr>
          <p:cNvPr id="22" name="Google Shape;1347;p46">
            <a:extLst>
              <a:ext uri="{FF2B5EF4-FFF2-40B4-BE49-F238E27FC236}">
                <a16:creationId xmlns:a16="http://schemas.microsoft.com/office/drawing/2014/main" id="{CFD8854D-2C3E-46C4-A5F4-A1AFBBA342C2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69783" y="1789505"/>
            <a:ext cx="871200" cy="8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DB6C2CE4-435B-4FF2-94E6-24A2724EC0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527D545A-15F7-42C4-AAAA-872F447686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89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1043;p42">
            <a:extLst>
              <a:ext uri="{FF2B5EF4-FFF2-40B4-BE49-F238E27FC236}">
                <a16:creationId xmlns:a16="http://schemas.microsoft.com/office/drawing/2014/main" id="{7B111F0D-E0FF-4342-8112-364148732AF0}"/>
              </a:ext>
            </a:extLst>
          </p:cNvPr>
          <p:cNvSpPr txBox="1"/>
          <p:nvPr/>
        </p:nvSpPr>
        <p:spPr>
          <a:xfrm>
            <a:off x="8802225" y="5180296"/>
            <a:ext cx="2366518" cy="578261"/>
          </a:xfrm>
          <a:prstGeom prst="rect">
            <a:avLst/>
          </a:prstGeom>
          <a:solidFill>
            <a:srgbClr val="FFFFFF">
              <a:alpha val="83921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indent="-182563">
              <a:buClr>
                <a:schemeClr val="accent4">
                  <a:lumMod val="50000"/>
                </a:schemeClr>
              </a:buClr>
              <a:buSzPts val="1400"/>
              <a:buFont typeface="Arial"/>
              <a:buChar char="•"/>
            </a:pPr>
            <a:r>
              <a:rPr lang="pl-PL" sz="1400">
                <a:solidFill>
                  <a:schemeClr val="accent3">
                    <a:lumMod val="50000"/>
                  </a:schemeClr>
                </a:solidFill>
                <a:ea typeface="Arial"/>
                <a:cs typeface="Arial"/>
                <a:sym typeface="Arial"/>
              </a:rPr>
              <a:t>Projektowanie automatyki</a:t>
            </a:r>
          </a:p>
          <a:p>
            <a:pPr marL="182563" indent="-182563">
              <a:buClr>
                <a:schemeClr val="accent4">
                  <a:lumMod val="50000"/>
                </a:schemeClr>
              </a:buClr>
              <a:buSzPts val="1400"/>
              <a:buFont typeface="Arial"/>
              <a:buChar char="•"/>
            </a:pPr>
            <a:r>
              <a:rPr lang="pl-PL" sz="1400">
                <a:solidFill>
                  <a:schemeClr val="accent3">
                    <a:lumMod val="50000"/>
                  </a:schemeClr>
                </a:solidFill>
                <a:ea typeface="Arial"/>
                <a:cs typeface="Arial"/>
                <a:sym typeface="Arial"/>
              </a:rPr>
              <a:t>Aplikacja do wykrywania kolizji robotów</a:t>
            </a:r>
            <a:endParaRPr sz="1400">
              <a:solidFill>
                <a:schemeClr val="accent3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42"/>
          <p:cNvSpPr txBox="1"/>
          <p:nvPr/>
        </p:nvSpPr>
        <p:spPr>
          <a:xfrm>
            <a:off x="1299052" y="5197286"/>
            <a:ext cx="2508303" cy="577345"/>
          </a:xfrm>
          <a:prstGeom prst="rect">
            <a:avLst/>
          </a:prstGeom>
          <a:solidFill>
            <a:srgbClr val="FFFFFF">
              <a:alpha val="8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indent="-182563">
              <a:buClr>
                <a:schemeClr val="accent4">
                  <a:lumMod val="50000"/>
                </a:schemeClr>
              </a:buClr>
              <a:buSzPts val="1400"/>
              <a:buFont typeface="Arial"/>
              <a:buChar char="•"/>
            </a:pPr>
            <a:r>
              <a:rPr lang="pl-PL" sz="1400">
                <a:solidFill>
                  <a:schemeClr val="accent3">
                    <a:lumMod val="50000"/>
                  </a:schemeClr>
                </a:solidFill>
                <a:ea typeface="Arial"/>
                <a:cs typeface="Arial"/>
                <a:sym typeface="Arial"/>
              </a:rPr>
              <a:t>Utrzymanie floty AGV</a:t>
            </a:r>
          </a:p>
          <a:p>
            <a:pPr marL="182563" indent="-182563">
              <a:buClr>
                <a:schemeClr val="accent4">
                  <a:lumMod val="50000"/>
                </a:schemeClr>
              </a:buClr>
              <a:buSzPts val="1400"/>
              <a:buFont typeface="Arial"/>
              <a:buChar char="•"/>
            </a:pPr>
            <a:r>
              <a:rPr lang="pl-PL" sz="1400">
                <a:solidFill>
                  <a:schemeClr val="accent3">
                    <a:lumMod val="50000"/>
                  </a:schemeClr>
                </a:solidFill>
                <a:ea typeface="Arial"/>
                <a:cs typeface="Arial"/>
                <a:sym typeface="Arial"/>
              </a:rPr>
              <a:t>Sztuczna inteligencja części zamiennych</a:t>
            </a:r>
            <a:endParaRPr sz="1400">
              <a:solidFill>
                <a:schemeClr val="accent3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37" name="Google Shape;1037;p42"/>
          <p:cNvSpPr txBox="1"/>
          <p:nvPr/>
        </p:nvSpPr>
        <p:spPr>
          <a:xfrm>
            <a:off x="7036628" y="1793471"/>
            <a:ext cx="3279493" cy="614729"/>
          </a:xfrm>
          <a:prstGeom prst="rect">
            <a:avLst/>
          </a:prstGeom>
          <a:solidFill>
            <a:srgbClr val="FFFFFF">
              <a:alpha val="64705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indent="-182563">
              <a:buClr>
                <a:schemeClr val="accent4">
                  <a:lumMod val="50000"/>
                </a:schemeClr>
              </a:buClr>
              <a:buSzPts val="1400"/>
              <a:buFont typeface="Arial"/>
              <a:buChar char="•"/>
            </a:pPr>
            <a:r>
              <a:rPr lang="pl-PL" sz="1400">
                <a:solidFill>
                  <a:schemeClr val="accent3">
                    <a:lumMod val="50000"/>
                  </a:schemeClr>
                </a:solidFill>
                <a:ea typeface="Arial"/>
                <a:cs typeface="Arial"/>
                <a:sym typeface="Arial"/>
              </a:rPr>
              <a:t>Instalacja mechaniczna i elektryczna</a:t>
            </a:r>
          </a:p>
          <a:p>
            <a:pPr marL="182563" indent="-182563">
              <a:buClr>
                <a:schemeClr val="accent4">
                  <a:lumMod val="50000"/>
                </a:schemeClr>
              </a:buClr>
              <a:buSzPts val="1400"/>
              <a:buFont typeface="Arial"/>
              <a:buChar char="•"/>
            </a:pPr>
            <a:r>
              <a:rPr lang="pl-PL" sz="1400">
                <a:solidFill>
                  <a:schemeClr val="accent3">
                    <a:lumMod val="50000"/>
                  </a:schemeClr>
                </a:solidFill>
                <a:ea typeface="Arial"/>
                <a:cs typeface="Arial"/>
                <a:sym typeface="Arial"/>
              </a:rPr>
              <a:t>Procesy i systemy testowe</a:t>
            </a:r>
            <a:endParaRPr sz="1400">
              <a:solidFill>
                <a:schemeClr val="accent3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39" name="Google Shape;1039;p42"/>
          <p:cNvSpPr txBox="1"/>
          <p:nvPr/>
        </p:nvSpPr>
        <p:spPr>
          <a:xfrm>
            <a:off x="2589701" y="2110041"/>
            <a:ext cx="1866962" cy="56401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indent="-182563">
              <a:buClr>
                <a:schemeClr val="accent4">
                  <a:lumMod val="50000"/>
                </a:schemeClr>
              </a:buClr>
              <a:buSzPts val="1400"/>
              <a:buFont typeface="Arial"/>
              <a:buChar char="•"/>
            </a:pPr>
            <a:r>
              <a:rPr lang="pl-PL" sz="140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Przemysłowe</a:t>
            </a:r>
            <a:r>
              <a:rPr lang="en-US" sz="140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big data</a:t>
            </a:r>
            <a:endParaRPr sz="1400">
              <a:solidFill>
                <a:schemeClr val="accent3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marL="182563" indent="-182563">
              <a:buClr>
                <a:schemeClr val="accent4">
                  <a:lumMod val="50000"/>
                </a:schemeClr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Virtual reality</a:t>
            </a:r>
            <a:endParaRPr sz="1400">
              <a:solidFill>
                <a:schemeClr val="accent3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6" name="Google Shape;346;p42"/>
          <p:cNvSpPr txBox="1">
            <a:spLocks noGrp="1"/>
          </p:cNvSpPr>
          <p:nvPr>
            <p:ph type="title"/>
          </p:nvPr>
        </p:nvSpPr>
        <p:spPr>
          <a:xfrm>
            <a:off x="857250" y="530361"/>
            <a:ext cx="7928427" cy="87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3200"/>
            </a:pPr>
            <a:br>
              <a:rPr lang="en-US" dirty="0"/>
            </a:br>
            <a:r>
              <a:rPr lang="pl-PL" dirty="0"/>
              <a:t>Projekt w Gliwicach – współpraca z     Opel Manufacturing Poland</a:t>
            </a:r>
            <a:endParaRPr dirty="0">
              <a:solidFill>
                <a:srgbClr val="F19400"/>
              </a:solidFill>
            </a:endParaRPr>
          </a:p>
        </p:txBody>
      </p:sp>
      <p:sp>
        <p:nvSpPr>
          <p:cNvPr id="347" name="Google Shape;347;p42"/>
          <p:cNvSpPr txBox="1">
            <a:spLocks noGrp="1"/>
          </p:cNvSpPr>
          <p:nvPr>
            <p:ph type="ftr" idx="11"/>
          </p:nvPr>
        </p:nvSpPr>
        <p:spPr>
          <a:xfrm>
            <a:off x="787661" y="6369797"/>
            <a:ext cx="58060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Leadec</a:t>
            </a:r>
            <a:r>
              <a:rPr lang="en-US" dirty="0">
                <a:solidFill>
                  <a:schemeClr val="accent2"/>
                </a:solidFill>
              </a:rPr>
              <a:t> - </a:t>
            </a:r>
            <a:r>
              <a:rPr lang="pl-PL" dirty="0">
                <a:solidFill>
                  <a:schemeClr val="accent2"/>
                </a:solidFill>
              </a:rPr>
              <a:t>Oddział Gliwice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48" name="Google Shape;348;p42"/>
          <p:cNvSpPr txBox="1">
            <a:spLocks noGrp="1"/>
          </p:cNvSpPr>
          <p:nvPr>
            <p:ph type="sldNum" idx="12"/>
          </p:nvPr>
        </p:nvSpPr>
        <p:spPr>
          <a:xfrm>
            <a:off x="11080376" y="6369797"/>
            <a:ext cx="715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2"/>
          <p:cNvSpPr/>
          <p:nvPr/>
        </p:nvSpPr>
        <p:spPr>
          <a:xfrm>
            <a:off x="5121078" y="2942203"/>
            <a:ext cx="673408" cy="1445847"/>
          </a:xfrm>
          <a:custGeom>
            <a:avLst/>
            <a:gdLst/>
            <a:ahLst/>
            <a:cxnLst/>
            <a:rect l="l" t="t" r="r" b="b"/>
            <a:pathLst>
              <a:path w="476" h="1022" extrusionOk="0">
                <a:moveTo>
                  <a:pt x="459" y="0"/>
                </a:moveTo>
                <a:lnTo>
                  <a:pt x="141" y="5"/>
                </a:lnTo>
                <a:lnTo>
                  <a:pt x="0" y="1022"/>
                </a:lnTo>
                <a:lnTo>
                  <a:pt x="476" y="1018"/>
                </a:lnTo>
                <a:lnTo>
                  <a:pt x="459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2"/>
          <p:cNvSpPr/>
          <p:nvPr/>
        </p:nvSpPr>
        <p:spPr>
          <a:xfrm>
            <a:off x="1618427" y="4559502"/>
            <a:ext cx="9309215" cy="667062"/>
          </a:xfrm>
          <a:custGeom>
            <a:avLst/>
            <a:gdLst/>
            <a:ahLst/>
            <a:cxnLst/>
            <a:rect l="l" t="t" r="r" b="b"/>
            <a:pathLst>
              <a:path w="6426" h="554" extrusionOk="0">
                <a:moveTo>
                  <a:pt x="6426" y="554"/>
                </a:moveTo>
                <a:lnTo>
                  <a:pt x="0" y="554"/>
                </a:lnTo>
                <a:lnTo>
                  <a:pt x="440" y="0"/>
                </a:lnTo>
                <a:lnTo>
                  <a:pt x="5986" y="0"/>
                </a:lnTo>
                <a:lnTo>
                  <a:pt x="6426" y="554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42"/>
          <p:cNvGrpSpPr/>
          <p:nvPr/>
        </p:nvGrpSpPr>
        <p:grpSpPr>
          <a:xfrm>
            <a:off x="2499519" y="3543561"/>
            <a:ext cx="1899182" cy="1094784"/>
            <a:chOff x="2790825" y="1436688"/>
            <a:chExt cx="6457951" cy="3722688"/>
          </a:xfrm>
        </p:grpSpPr>
        <p:sp>
          <p:nvSpPr>
            <p:cNvPr id="352" name="Google Shape;352;p42"/>
            <p:cNvSpPr/>
            <p:nvPr/>
          </p:nvSpPr>
          <p:spPr>
            <a:xfrm>
              <a:off x="2790825" y="1436688"/>
              <a:ext cx="6446838" cy="3711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2"/>
            <p:cNvSpPr/>
            <p:nvPr/>
          </p:nvSpPr>
          <p:spPr>
            <a:xfrm>
              <a:off x="4916488" y="1436688"/>
              <a:ext cx="227013" cy="601663"/>
            </a:xfrm>
            <a:custGeom>
              <a:avLst/>
              <a:gdLst/>
              <a:ahLst/>
              <a:cxnLst/>
              <a:rect l="l" t="t" r="r" b="b"/>
              <a:pathLst>
                <a:path w="143" h="379" extrusionOk="0">
                  <a:moveTo>
                    <a:pt x="143" y="0"/>
                  </a:moveTo>
                  <a:lnTo>
                    <a:pt x="72" y="0"/>
                  </a:lnTo>
                  <a:lnTo>
                    <a:pt x="0" y="0"/>
                  </a:lnTo>
                  <a:lnTo>
                    <a:pt x="0" y="379"/>
                  </a:lnTo>
                  <a:lnTo>
                    <a:pt x="143" y="31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2"/>
            <p:cNvSpPr/>
            <p:nvPr/>
          </p:nvSpPr>
          <p:spPr>
            <a:xfrm>
              <a:off x="7812088" y="1436688"/>
              <a:ext cx="227013" cy="555625"/>
            </a:xfrm>
            <a:custGeom>
              <a:avLst/>
              <a:gdLst/>
              <a:ahLst/>
              <a:cxnLst/>
              <a:rect l="l" t="t" r="r" b="b"/>
              <a:pathLst>
                <a:path w="143" h="350" extrusionOk="0">
                  <a:moveTo>
                    <a:pt x="143" y="0"/>
                  </a:moveTo>
                  <a:lnTo>
                    <a:pt x="143" y="0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143" y="28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2"/>
            <p:cNvSpPr/>
            <p:nvPr/>
          </p:nvSpPr>
          <p:spPr>
            <a:xfrm>
              <a:off x="7019925" y="1855788"/>
              <a:ext cx="1392238" cy="715963"/>
            </a:xfrm>
            <a:custGeom>
              <a:avLst/>
              <a:gdLst/>
              <a:ahLst/>
              <a:cxnLst/>
              <a:rect l="l" t="t" r="r" b="b"/>
              <a:pathLst>
                <a:path w="877" h="451" extrusionOk="0">
                  <a:moveTo>
                    <a:pt x="499" y="172"/>
                  </a:moveTo>
                  <a:lnTo>
                    <a:pt x="0" y="408"/>
                  </a:lnTo>
                  <a:lnTo>
                    <a:pt x="0" y="451"/>
                  </a:lnTo>
                  <a:lnTo>
                    <a:pt x="499" y="215"/>
                  </a:lnTo>
                  <a:lnTo>
                    <a:pt x="642" y="150"/>
                  </a:lnTo>
                  <a:lnTo>
                    <a:pt x="877" y="43"/>
                  </a:lnTo>
                  <a:lnTo>
                    <a:pt x="877" y="0"/>
                  </a:lnTo>
                  <a:lnTo>
                    <a:pt x="642" y="107"/>
                  </a:lnTo>
                  <a:lnTo>
                    <a:pt x="499" y="172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7019925" y="1719263"/>
              <a:ext cx="1392238" cy="784225"/>
            </a:xfrm>
            <a:custGeom>
              <a:avLst/>
              <a:gdLst/>
              <a:ahLst/>
              <a:cxnLst/>
              <a:rect l="l" t="t" r="r" b="b"/>
              <a:pathLst>
                <a:path w="877" h="494" extrusionOk="0">
                  <a:moveTo>
                    <a:pt x="0" y="494"/>
                  </a:moveTo>
                  <a:lnTo>
                    <a:pt x="499" y="258"/>
                  </a:lnTo>
                  <a:lnTo>
                    <a:pt x="642" y="193"/>
                  </a:lnTo>
                  <a:lnTo>
                    <a:pt x="877" y="86"/>
                  </a:lnTo>
                  <a:lnTo>
                    <a:pt x="877" y="43"/>
                  </a:lnTo>
                  <a:lnTo>
                    <a:pt x="877" y="0"/>
                  </a:lnTo>
                  <a:lnTo>
                    <a:pt x="642" y="108"/>
                  </a:lnTo>
                  <a:lnTo>
                    <a:pt x="499" y="172"/>
                  </a:lnTo>
                  <a:lnTo>
                    <a:pt x="0" y="408"/>
                  </a:lnTo>
                  <a:lnTo>
                    <a:pt x="0" y="451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2"/>
            <p:cNvSpPr/>
            <p:nvPr/>
          </p:nvSpPr>
          <p:spPr>
            <a:xfrm>
              <a:off x="2801938" y="1855788"/>
              <a:ext cx="1425575" cy="727075"/>
            </a:xfrm>
            <a:custGeom>
              <a:avLst/>
              <a:gdLst/>
              <a:ahLst/>
              <a:cxnLst/>
              <a:rect l="l" t="t" r="r" b="b"/>
              <a:pathLst>
                <a:path w="898" h="458" extrusionOk="0">
                  <a:moveTo>
                    <a:pt x="898" y="0"/>
                  </a:moveTo>
                  <a:lnTo>
                    <a:pt x="0" y="415"/>
                  </a:lnTo>
                  <a:lnTo>
                    <a:pt x="0" y="458"/>
                  </a:lnTo>
                  <a:lnTo>
                    <a:pt x="898" y="4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2"/>
            <p:cNvSpPr/>
            <p:nvPr/>
          </p:nvSpPr>
          <p:spPr>
            <a:xfrm>
              <a:off x="4227513" y="1855788"/>
              <a:ext cx="1390650" cy="715963"/>
            </a:xfrm>
            <a:custGeom>
              <a:avLst/>
              <a:gdLst/>
              <a:ahLst/>
              <a:cxnLst/>
              <a:rect l="l" t="t" r="r" b="b"/>
              <a:pathLst>
                <a:path w="876" h="451" extrusionOk="0">
                  <a:moveTo>
                    <a:pt x="434" y="200"/>
                  </a:moveTo>
                  <a:lnTo>
                    <a:pt x="0" y="408"/>
                  </a:lnTo>
                  <a:lnTo>
                    <a:pt x="0" y="451"/>
                  </a:lnTo>
                  <a:lnTo>
                    <a:pt x="434" y="243"/>
                  </a:lnTo>
                  <a:lnTo>
                    <a:pt x="577" y="179"/>
                  </a:lnTo>
                  <a:lnTo>
                    <a:pt x="876" y="43"/>
                  </a:lnTo>
                  <a:lnTo>
                    <a:pt x="876" y="0"/>
                  </a:lnTo>
                  <a:lnTo>
                    <a:pt x="577" y="136"/>
                  </a:lnTo>
                  <a:lnTo>
                    <a:pt x="434" y="20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2"/>
            <p:cNvSpPr/>
            <p:nvPr/>
          </p:nvSpPr>
          <p:spPr>
            <a:xfrm>
              <a:off x="5618163" y="1855788"/>
              <a:ext cx="1401763" cy="715963"/>
            </a:xfrm>
            <a:custGeom>
              <a:avLst/>
              <a:gdLst/>
              <a:ahLst/>
              <a:cxnLst/>
              <a:rect l="l" t="t" r="r" b="b"/>
              <a:pathLst>
                <a:path w="883" h="451" extrusionOk="0">
                  <a:moveTo>
                    <a:pt x="883" y="0"/>
                  </a:moveTo>
                  <a:lnTo>
                    <a:pt x="0" y="408"/>
                  </a:lnTo>
                  <a:lnTo>
                    <a:pt x="0" y="408"/>
                  </a:lnTo>
                  <a:lnTo>
                    <a:pt x="0" y="451"/>
                  </a:lnTo>
                  <a:lnTo>
                    <a:pt x="883" y="43"/>
                  </a:lnTo>
                  <a:lnTo>
                    <a:pt x="883" y="43"/>
                  </a:lnTo>
                  <a:lnTo>
                    <a:pt x="883" y="43"/>
                  </a:lnTo>
                  <a:lnTo>
                    <a:pt x="883" y="0"/>
                  </a:lnTo>
                  <a:lnTo>
                    <a:pt x="883" y="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2"/>
            <p:cNvSpPr/>
            <p:nvPr/>
          </p:nvSpPr>
          <p:spPr>
            <a:xfrm>
              <a:off x="5618163" y="1719263"/>
              <a:ext cx="1401763" cy="784225"/>
            </a:xfrm>
            <a:custGeom>
              <a:avLst/>
              <a:gdLst/>
              <a:ahLst/>
              <a:cxnLst/>
              <a:rect l="l" t="t" r="r" b="b"/>
              <a:pathLst>
                <a:path w="883" h="494" extrusionOk="0">
                  <a:moveTo>
                    <a:pt x="0" y="451"/>
                  </a:moveTo>
                  <a:lnTo>
                    <a:pt x="0" y="451"/>
                  </a:lnTo>
                  <a:lnTo>
                    <a:pt x="0" y="494"/>
                  </a:lnTo>
                  <a:lnTo>
                    <a:pt x="883" y="86"/>
                  </a:lnTo>
                  <a:lnTo>
                    <a:pt x="883" y="86"/>
                  </a:lnTo>
                  <a:lnTo>
                    <a:pt x="883" y="86"/>
                  </a:lnTo>
                  <a:lnTo>
                    <a:pt x="883" y="43"/>
                  </a:lnTo>
                  <a:lnTo>
                    <a:pt x="883" y="0"/>
                  </a:lnTo>
                  <a:lnTo>
                    <a:pt x="883" y="0"/>
                  </a:lnTo>
                  <a:lnTo>
                    <a:pt x="883" y="0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2"/>
            <p:cNvSpPr/>
            <p:nvPr/>
          </p:nvSpPr>
          <p:spPr>
            <a:xfrm>
              <a:off x="2801938" y="1719263"/>
              <a:ext cx="1425575" cy="795338"/>
            </a:xfrm>
            <a:custGeom>
              <a:avLst/>
              <a:gdLst/>
              <a:ahLst/>
              <a:cxnLst/>
              <a:rect l="l" t="t" r="r" b="b"/>
              <a:pathLst>
                <a:path w="898" h="501" extrusionOk="0">
                  <a:moveTo>
                    <a:pt x="898" y="43"/>
                  </a:moveTo>
                  <a:lnTo>
                    <a:pt x="898" y="0"/>
                  </a:lnTo>
                  <a:lnTo>
                    <a:pt x="0" y="415"/>
                  </a:lnTo>
                  <a:lnTo>
                    <a:pt x="0" y="458"/>
                  </a:lnTo>
                  <a:lnTo>
                    <a:pt x="0" y="501"/>
                  </a:lnTo>
                  <a:lnTo>
                    <a:pt x="898" y="86"/>
                  </a:lnTo>
                  <a:lnTo>
                    <a:pt x="898" y="4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2"/>
            <p:cNvSpPr/>
            <p:nvPr/>
          </p:nvSpPr>
          <p:spPr>
            <a:xfrm>
              <a:off x="4227513" y="1719263"/>
              <a:ext cx="1390650" cy="784225"/>
            </a:xfrm>
            <a:custGeom>
              <a:avLst/>
              <a:gdLst/>
              <a:ahLst/>
              <a:cxnLst/>
              <a:rect l="l" t="t" r="r" b="b"/>
              <a:pathLst>
                <a:path w="876" h="494" extrusionOk="0">
                  <a:moveTo>
                    <a:pt x="0" y="494"/>
                  </a:moveTo>
                  <a:lnTo>
                    <a:pt x="434" y="286"/>
                  </a:lnTo>
                  <a:lnTo>
                    <a:pt x="577" y="222"/>
                  </a:lnTo>
                  <a:lnTo>
                    <a:pt x="876" y="86"/>
                  </a:lnTo>
                  <a:lnTo>
                    <a:pt x="876" y="43"/>
                  </a:lnTo>
                  <a:lnTo>
                    <a:pt x="876" y="0"/>
                  </a:lnTo>
                  <a:lnTo>
                    <a:pt x="577" y="136"/>
                  </a:lnTo>
                  <a:lnTo>
                    <a:pt x="434" y="201"/>
                  </a:lnTo>
                  <a:lnTo>
                    <a:pt x="0" y="408"/>
                  </a:lnTo>
                  <a:lnTo>
                    <a:pt x="0" y="451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2"/>
            <p:cNvSpPr/>
            <p:nvPr/>
          </p:nvSpPr>
          <p:spPr>
            <a:xfrm>
              <a:off x="3300413" y="3683001"/>
              <a:ext cx="271463" cy="3190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2"/>
            <p:cNvSpPr/>
            <p:nvPr/>
          </p:nvSpPr>
          <p:spPr>
            <a:xfrm>
              <a:off x="3627438" y="3683001"/>
              <a:ext cx="271463" cy="3190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2"/>
            <p:cNvSpPr/>
            <p:nvPr/>
          </p:nvSpPr>
          <p:spPr>
            <a:xfrm>
              <a:off x="3967163" y="3683001"/>
              <a:ext cx="260350" cy="3190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2"/>
            <p:cNvSpPr/>
            <p:nvPr/>
          </p:nvSpPr>
          <p:spPr>
            <a:xfrm>
              <a:off x="4294188" y="3683001"/>
              <a:ext cx="260350" cy="3190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2"/>
            <p:cNvSpPr/>
            <p:nvPr/>
          </p:nvSpPr>
          <p:spPr>
            <a:xfrm>
              <a:off x="4622800" y="3683001"/>
              <a:ext cx="260350" cy="3190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2"/>
            <p:cNvSpPr/>
            <p:nvPr/>
          </p:nvSpPr>
          <p:spPr>
            <a:xfrm>
              <a:off x="4951413" y="3683001"/>
              <a:ext cx="260350" cy="3190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2"/>
            <p:cNvSpPr/>
            <p:nvPr/>
          </p:nvSpPr>
          <p:spPr>
            <a:xfrm>
              <a:off x="5278438" y="3683001"/>
              <a:ext cx="271463" cy="3190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2"/>
            <p:cNvSpPr/>
            <p:nvPr/>
          </p:nvSpPr>
          <p:spPr>
            <a:xfrm>
              <a:off x="3300413" y="4035426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2"/>
            <p:cNvSpPr/>
            <p:nvPr/>
          </p:nvSpPr>
          <p:spPr>
            <a:xfrm>
              <a:off x="3627438" y="4035426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3967163" y="4035426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4294188" y="4035426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4622800" y="4035426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2"/>
            <p:cNvSpPr/>
            <p:nvPr/>
          </p:nvSpPr>
          <p:spPr>
            <a:xfrm>
              <a:off x="4951413" y="4035427"/>
              <a:ext cx="260351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5278438" y="4035426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3300413" y="2979738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627438" y="2979738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67163" y="2979738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4294188" y="2979738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4622800" y="2979738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4951413" y="2979738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5278438" y="2979738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300413" y="3332163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627438" y="3332163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967163" y="3332163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4294188" y="3332163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4622800" y="3332163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4951413" y="3332163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5278438" y="3332163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5821363" y="3332163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6149975" y="3332163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6477000" y="3332163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6805613" y="3332163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7134225" y="3332163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7461250" y="3332163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7800975" y="3332163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5821363" y="2979738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6149975" y="2979738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6477000" y="2979738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6805613" y="2979738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7134225" y="2979738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7461250" y="2979738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7800975" y="2979738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5821363" y="4035426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6149975" y="4035426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6477000" y="4035426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6805613" y="4035426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7134225" y="4035426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7461250" y="4035426"/>
              <a:ext cx="271463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7800975" y="4035426"/>
              <a:ext cx="260350" cy="31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2"/>
            <p:cNvSpPr/>
            <p:nvPr/>
          </p:nvSpPr>
          <p:spPr>
            <a:xfrm>
              <a:off x="5821363" y="3683001"/>
              <a:ext cx="260350" cy="3190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2"/>
            <p:cNvSpPr/>
            <p:nvPr/>
          </p:nvSpPr>
          <p:spPr>
            <a:xfrm>
              <a:off x="6149975" y="3683001"/>
              <a:ext cx="260350" cy="3190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2"/>
            <p:cNvSpPr/>
            <p:nvPr/>
          </p:nvSpPr>
          <p:spPr>
            <a:xfrm>
              <a:off x="6477000" y="3683001"/>
              <a:ext cx="260350" cy="3190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2"/>
            <p:cNvSpPr/>
            <p:nvPr/>
          </p:nvSpPr>
          <p:spPr>
            <a:xfrm>
              <a:off x="6805613" y="3683001"/>
              <a:ext cx="271463" cy="3190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2"/>
            <p:cNvSpPr/>
            <p:nvPr/>
          </p:nvSpPr>
          <p:spPr>
            <a:xfrm>
              <a:off x="7134225" y="3683001"/>
              <a:ext cx="271463" cy="3190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2"/>
            <p:cNvSpPr/>
            <p:nvPr/>
          </p:nvSpPr>
          <p:spPr>
            <a:xfrm>
              <a:off x="7461250" y="3683001"/>
              <a:ext cx="271463" cy="3190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2"/>
            <p:cNvSpPr/>
            <p:nvPr/>
          </p:nvSpPr>
          <p:spPr>
            <a:xfrm>
              <a:off x="7800975" y="3683001"/>
              <a:ext cx="260350" cy="3190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2"/>
            <p:cNvSpPr/>
            <p:nvPr/>
          </p:nvSpPr>
          <p:spPr>
            <a:xfrm>
              <a:off x="2801938" y="1924051"/>
              <a:ext cx="6446838" cy="3235325"/>
            </a:xfrm>
            <a:custGeom>
              <a:avLst/>
              <a:gdLst/>
              <a:ahLst/>
              <a:cxnLst/>
              <a:rect l="l" t="t" r="r" b="b"/>
              <a:pathLst>
                <a:path w="4061" h="2038" extrusionOk="0">
                  <a:moveTo>
                    <a:pt x="0" y="2038"/>
                  </a:moveTo>
                  <a:lnTo>
                    <a:pt x="4047" y="2038"/>
                  </a:lnTo>
                  <a:lnTo>
                    <a:pt x="4054" y="2038"/>
                  </a:lnTo>
                  <a:lnTo>
                    <a:pt x="4061" y="172"/>
                  </a:lnTo>
                  <a:lnTo>
                    <a:pt x="3747" y="308"/>
                  </a:lnTo>
                  <a:lnTo>
                    <a:pt x="3534" y="408"/>
                  </a:lnTo>
                  <a:lnTo>
                    <a:pt x="3534" y="365"/>
                  </a:lnTo>
                  <a:lnTo>
                    <a:pt x="3534" y="322"/>
                  </a:lnTo>
                  <a:lnTo>
                    <a:pt x="3534" y="279"/>
                  </a:lnTo>
                  <a:lnTo>
                    <a:pt x="3534" y="0"/>
                  </a:lnTo>
                  <a:lnTo>
                    <a:pt x="3299" y="107"/>
                  </a:lnTo>
                  <a:lnTo>
                    <a:pt x="3156" y="172"/>
                  </a:lnTo>
                  <a:lnTo>
                    <a:pt x="2657" y="408"/>
                  </a:lnTo>
                  <a:lnTo>
                    <a:pt x="2657" y="365"/>
                  </a:lnTo>
                  <a:lnTo>
                    <a:pt x="2657" y="322"/>
                  </a:lnTo>
                  <a:lnTo>
                    <a:pt x="2657" y="279"/>
                  </a:lnTo>
                  <a:lnTo>
                    <a:pt x="2657" y="0"/>
                  </a:lnTo>
                  <a:lnTo>
                    <a:pt x="2657" y="0"/>
                  </a:lnTo>
                  <a:lnTo>
                    <a:pt x="2657" y="0"/>
                  </a:lnTo>
                  <a:lnTo>
                    <a:pt x="1774" y="408"/>
                  </a:lnTo>
                  <a:lnTo>
                    <a:pt x="1774" y="365"/>
                  </a:lnTo>
                  <a:lnTo>
                    <a:pt x="1774" y="365"/>
                  </a:lnTo>
                  <a:lnTo>
                    <a:pt x="1774" y="322"/>
                  </a:lnTo>
                  <a:lnTo>
                    <a:pt x="1774" y="322"/>
                  </a:lnTo>
                  <a:lnTo>
                    <a:pt x="1774" y="279"/>
                  </a:lnTo>
                  <a:lnTo>
                    <a:pt x="1774" y="279"/>
                  </a:lnTo>
                  <a:lnTo>
                    <a:pt x="1774" y="0"/>
                  </a:lnTo>
                  <a:lnTo>
                    <a:pt x="1475" y="136"/>
                  </a:lnTo>
                  <a:lnTo>
                    <a:pt x="1332" y="200"/>
                  </a:lnTo>
                  <a:lnTo>
                    <a:pt x="898" y="408"/>
                  </a:lnTo>
                  <a:lnTo>
                    <a:pt x="898" y="365"/>
                  </a:lnTo>
                  <a:lnTo>
                    <a:pt x="898" y="322"/>
                  </a:lnTo>
                  <a:lnTo>
                    <a:pt x="898" y="279"/>
                  </a:lnTo>
                  <a:lnTo>
                    <a:pt x="898" y="0"/>
                  </a:lnTo>
                  <a:lnTo>
                    <a:pt x="0" y="415"/>
                  </a:lnTo>
                  <a:lnTo>
                    <a:pt x="0" y="930"/>
                  </a:lnTo>
                  <a:lnTo>
                    <a:pt x="0" y="1015"/>
                  </a:lnTo>
                  <a:lnTo>
                    <a:pt x="0" y="1387"/>
                  </a:lnTo>
                  <a:lnTo>
                    <a:pt x="0" y="2038"/>
                  </a:lnTo>
                  <a:close/>
                  <a:moveTo>
                    <a:pt x="485" y="1530"/>
                  </a:moveTo>
                  <a:lnTo>
                    <a:pt x="314" y="1530"/>
                  </a:lnTo>
                  <a:lnTo>
                    <a:pt x="314" y="1330"/>
                  </a:lnTo>
                  <a:lnTo>
                    <a:pt x="485" y="1330"/>
                  </a:lnTo>
                  <a:lnTo>
                    <a:pt x="485" y="1530"/>
                  </a:lnTo>
                  <a:close/>
                  <a:moveTo>
                    <a:pt x="485" y="1309"/>
                  </a:moveTo>
                  <a:lnTo>
                    <a:pt x="314" y="1309"/>
                  </a:lnTo>
                  <a:lnTo>
                    <a:pt x="314" y="1108"/>
                  </a:lnTo>
                  <a:lnTo>
                    <a:pt x="485" y="1108"/>
                  </a:lnTo>
                  <a:lnTo>
                    <a:pt x="485" y="1309"/>
                  </a:lnTo>
                  <a:close/>
                  <a:moveTo>
                    <a:pt x="691" y="1530"/>
                  </a:moveTo>
                  <a:lnTo>
                    <a:pt x="520" y="1530"/>
                  </a:lnTo>
                  <a:lnTo>
                    <a:pt x="520" y="1330"/>
                  </a:lnTo>
                  <a:lnTo>
                    <a:pt x="691" y="1330"/>
                  </a:lnTo>
                  <a:lnTo>
                    <a:pt x="691" y="1530"/>
                  </a:lnTo>
                  <a:close/>
                  <a:moveTo>
                    <a:pt x="691" y="1309"/>
                  </a:moveTo>
                  <a:lnTo>
                    <a:pt x="520" y="1309"/>
                  </a:lnTo>
                  <a:lnTo>
                    <a:pt x="520" y="1108"/>
                  </a:lnTo>
                  <a:lnTo>
                    <a:pt x="691" y="1108"/>
                  </a:lnTo>
                  <a:lnTo>
                    <a:pt x="691" y="1309"/>
                  </a:lnTo>
                  <a:close/>
                  <a:moveTo>
                    <a:pt x="898" y="1530"/>
                  </a:moveTo>
                  <a:lnTo>
                    <a:pt x="734" y="1530"/>
                  </a:lnTo>
                  <a:lnTo>
                    <a:pt x="734" y="1330"/>
                  </a:lnTo>
                  <a:lnTo>
                    <a:pt x="898" y="1330"/>
                  </a:lnTo>
                  <a:lnTo>
                    <a:pt x="898" y="1530"/>
                  </a:lnTo>
                  <a:close/>
                  <a:moveTo>
                    <a:pt x="898" y="1309"/>
                  </a:moveTo>
                  <a:lnTo>
                    <a:pt x="734" y="1309"/>
                  </a:lnTo>
                  <a:lnTo>
                    <a:pt x="734" y="1108"/>
                  </a:lnTo>
                  <a:lnTo>
                    <a:pt x="898" y="1108"/>
                  </a:lnTo>
                  <a:lnTo>
                    <a:pt x="898" y="1309"/>
                  </a:lnTo>
                  <a:close/>
                  <a:moveTo>
                    <a:pt x="1104" y="1530"/>
                  </a:moveTo>
                  <a:lnTo>
                    <a:pt x="940" y="1530"/>
                  </a:lnTo>
                  <a:lnTo>
                    <a:pt x="940" y="1330"/>
                  </a:lnTo>
                  <a:lnTo>
                    <a:pt x="1104" y="1330"/>
                  </a:lnTo>
                  <a:lnTo>
                    <a:pt x="1104" y="1530"/>
                  </a:lnTo>
                  <a:close/>
                  <a:moveTo>
                    <a:pt x="1104" y="1309"/>
                  </a:moveTo>
                  <a:lnTo>
                    <a:pt x="940" y="1309"/>
                  </a:lnTo>
                  <a:lnTo>
                    <a:pt x="940" y="1108"/>
                  </a:lnTo>
                  <a:lnTo>
                    <a:pt x="1104" y="1108"/>
                  </a:lnTo>
                  <a:lnTo>
                    <a:pt x="1104" y="1309"/>
                  </a:lnTo>
                  <a:close/>
                  <a:moveTo>
                    <a:pt x="1311" y="1530"/>
                  </a:moveTo>
                  <a:lnTo>
                    <a:pt x="1147" y="1530"/>
                  </a:lnTo>
                  <a:lnTo>
                    <a:pt x="1147" y="1330"/>
                  </a:lnTo>
                  <a:lnTo>
                    <a:pt x="1311" y="1330"/>
                  </a:lnTo>
                  <a:lnTo>
                    <a:pt x="1311" y="1530"/>
                  </a:lnTo>
                  <a:close/>
                  <a:moveTo>
                    <a:pt x="1311" y="1309"/>
                  </a:moveTo>
                  <a:lnTo>
                    <a:pt x="1147" y="1309"/>
                  </a:lnTo>
                  <a:lnTo>
                    <a:pt x="1147" y="1108"/>
                  </a:lnTo>
                  <a:lnTo>
                    <a:pt x="1311" y="1108"/>
                  </a:lnTo>
                  <a:lnTo>
                    <a:pt x="1311" y="1309"/>
                  </a:lnTo>
                  <a:close/>
                  <a:moveTo>
                    <a:pt x="1518" y="1530"/>
                  </a:moveTo>
                  <a:lnTo>
                    <a:pt x="1354" y="1530"/>
                  </a:lnTo>
                  <a:lnTo>
                    <a:pt x="1354" y="1330"/>
                  </a:lnTo>
                  <a:lnTo>
                    <a:pt x="1518" y="1330"/>
                  </a:lnTo>
                  <a:lnTo>
                    <a:pt x="1518" y="1530"/>
                  </a:lnTo>
                  <a:close/>
                  <a:moveTo>
                    <a:pt x="1518" y="1309"/>
                  </a:moveTo>
                  <a:lnTo>
                    <a:pt x="1354" y="1309"/>
                  </a:lnTo>
                  <a:lnTo>
                    <a:pt x="1354" y="1108"/>
                  </a:lnTo>
                  <a:lnTo>
                    <a:pt x="1518" y="1108"/>
                  </a:lnTo>
                  <a:lnTo>
                    <a:pt x="1518" y="1309"/>
                  </a:lnTo>
                  <a:close/>
                  <a:moveTo>
                    <a:pt x="1731" y="1530"/>
                  </a:moveTo>
                  <a:lnTo>
                    <a:pt x="1560" y="1530"/>
                  </a:lnTo>
                  <a:lnTo>
                    <a:pt x="1560" y="1330"/>
                  </a:lnTo>
                  <a:lnTo>
                    <a:pt x="1731" y="1330"/>
                  </a:lnTo>
                  <a:lnTo>
                    <a:pt x="1731" y="1530"/>
                  </a:lnTo>
                  <a:close/>
                  <a:moveTo>
                    <a:pt x="1731" y="1309"/>
                  </a:moveTo>
                  <a:lnTo>
                    <a:pt x="1560" y="1309"/>
                  </a:lnTo>
                  <a:lnTo>
                    <a:pt x="1560" y="1108"/>
                  </a:lnTo>
                  <a:lnTo>
                    <a:pt x="1731" y="1108"/>
                  </a:lnTo>
                  <a:lnTo>
                    <a:pt x="1731" y="1309"/>
                  </a:lnTo>
                  <a:close/>
                  <a:moveTo>
                    <a:pt x="2066" y="1530"/>
                  </a:moveTo>
                  <a:lnTo>
                    <a:pt x="1902" y="1530"/>
                  </a:lnTo>
                  <a:lnTo>
                    <a:pt x="1902" y="1330"/>
                  </a:lnTo>
                  <a:lnTo>
                    <a:pt x="2066" y="1330"/>
                  </a:lnTo>
                  <a:lnTo>
                    <a:pt x="2066" y="1530"/>
                  </a:lnTo>
                  <a:close/>
                  <a:moveTo>
                    <a:pt x="2066" y="1309"/>
                  </a:moveTo>
                  <a:lnTo>
                    <a:pt x="1902" y="1309"/>
                  </a:lnTo>
                  <a:lnTo>
                    <a:pt x="1902" y="1108"/>
                  </a:lnTo>
                  <a:lnTo>
                    <a:pt x="2066" y="1108"/>
                  </a:lnTo>
                  <a:lnTo>
                    <a:pt x="2066" y="1309"/>
                  </a:lnTo>
                  <a:close/>
                  <a:moveTo>
                    <a:pt x="2273" y="1530"/>
                  </a:moveTo>
                  <a:lnTo>
                    <a:pt x="2109" y="1530"/>
                  </a:lnTo>
                  <a:lnTo>
                    <a:pt x="2109" y="1330"/>
                  </a:lnTo>
                  <a:lnTo>
                    <a:pt x="2273" y="1330"/>
                  </a:lnTo>
                  <a:lnTo>
                    <a:pt x="2273" y="1530"/>
                  </a:lnTo>
                  <a:close/>
                  <a:moveTo>
                    <a:pt x="2273" y="1309"/>
                  </a:moveTo>
                  <a:lnTo>
                    <a:pt x="2109" y="1309"/>
                  </a:lnTo>
                  <a:lnTo>
                    <a:pt x="2109" y="1108"/>
                  </a:lnTo>
                  <a:lnTo>
                    <a:pt x="2273" y="1108"/>
                  </a:lnTo>
                  <a:lnTo>
                    <a:pt x="2273" y="1309"/>
                  </a:lnTo>
                  <a:close/>
                  <a:moveTo>
                    <a:pt x="2479" y="1530"/>
                  </a:moveTo>
                  <a:lnTo>
                    <a:pt x="2315" y="1530"/>
                  </a:lnTo>
                  <a:lnTo>
                    <a:pt x="2315" y="1330"/>
                  </a:lnTo>
                  <a:lnTo>
                    <a:pt x="2479" y="1330"/>
                  </a:lnTo>
                  <a:lnTo>
                    <a:pt x="2479" y="1530"/>
                  </a:lnTo>
                  <a:close/>
                  <a:moveTo>
                    <a:pt x="2479" y="1309"/>
                  </a:moveTo>
                  <a:lnTo>
                    <a:pt x="2315" y="1309"/>
                  </a:lnTo>
                  <a:lnTo>
                    <a:pt x="2315" y="1108"/>
                  </a:lnTo>
                  <a:lnTo>
                    <a:pt x="2479" y="1108"/>
                  </a:lnTo>
                  <a:lnTo>
                    <a:pt x="2479" y="1309"/>
                  </a:lnTo>
                  <a:close/>
                  <a:moveTo>
                    <a:pt x="2693" y="1530"/>
                  </a:moveTo>
                  <a:lnTo>
                    <a:pt x="2522" y="1530"/>
                  </a:lnTo>
                  <a:lnTo>
                    <a:pt x="2522" y="1330"/>
                  </a:lnTo>
                  <a:lnTo>
                    <a:pt x="2693" y="1330"/>
                  </a:lnTo>
                  <a:lnTo>
                    <a:pt x="2693" y="1530"/>
                  </a:lnTo>
                  <a:close/>
                  <a:moveTo>
                    <a:pt x="2693" y="1309"/>
                  </a:moveTo>
                  <a:lnTo>
                    <a:pt x="2522" y="1309"/>
                  </a:lnTo>
                  <a:lnTo>
                    <a:pt x="2522" y="1108"/>
                  </a:lnTo>
                  <a:lnTo>
                    <a:pt x="2693" y="1108"/>
                  </a:lnTo>
                  <a:lnTo>
                    <a:pt x="2693" y="1309"/>
                  </a:lnTo>
                  <a:close/>
                  <a:moveTo>
                    <a:pt x="2900" y="1530"/>
                  </a:moveTo>
                  <a:lnTo>
                    <a:pt x="2729" y="1530"/>
                  </a:lnTo>
                  <a:lnTo>
                    <a:pt x="2729" y="1330"/>
                  </a:lnTo>
                  <a:lnTo>
                    <a:pt x="2900" y="1330"/>
                  </a:lnTo>
                  <a:lnTo>
                    <a:pt x="2900" y="1530"/>
                  </a:lnTo>
                  <a:close/>
                  <a:moveTo>
                    <a:pt x="2900" y="1309"/>
                  </a:moveTo>
                  <a:lnTo>
                    <a:pt x="2729" y="1309"/>
                  </a:lnTo>
                  <a:lnTo>
                    <a:pt x="2729" y="1108"/>
                  </a:lnTo>
                  <a:lnTo>
                    <a:pt x="2900" y="1108"/>
                  </a:lnTo>
                  <a:lnTo>
                    <a:pt x="2900" y="1309"/>
                  </a:lnTo>
                  <a:close/>
                  <a:moveTo>
                    <a:pt x="3106" y="1530"/>
                  </a:moveTo>
                  <a:lnTo>
                    <a:pt x="2935" y="1530"/>
                  </a:lnTo>
                  <a:lnTo>
                    <a:pt x="2935" y="1330"/>
                  </a:lnTo>
                  <a:lnTo>
                    <a:pt x="3106" y="1330"/>
                  </a:lnTo>
                  <a:lnTo>
                    <a:pt x="3106" y="1530"/>
                  </a:lnTo>
                  <a:close/>
                  <a:moveTo>
                    <a:pt x="3106" y="1309"/>
                  </a:moveTo>
                  <a:lnTo>
                    <a:pt x="2935" y="1309"/>
                  </a:lnTo>
                  <a:lnTo>
                    <a:pt x="2935" y="1108"/>
                  </a:lnTo>
                  <a:lnTo>
                    <a:pt x="3106" y="1108"/>
                  </a:lnTo>
                  <a:lnTo>
                    <a:pt x="3106" y="1309"/>
                  </a:lnTo>
                  <a:close/>
                  <a:moveTo>
                    <a:pt x="3313" y="1530"/>
                  </a:moveTo>
                  <a:lnTo>
                    <a:pt x="3149" y="1530"/>
                  </a:lnTo>
                  <a:lnTo>
                    <a:pt x="3149" y="1330"/>
                  </a:lnTo>
                  <a:lnTo>
                    <a:pt x="3313" y="1330"/>
                  </a:lnTo>
                  <a:lnTo>
                    <a:pt x="3313" y="1530"/>
                  </a:lnTo>
                  <a:close/>
                  <a:moveTo>
                    <a:pt x="3313" y="1309"/>
                  </a:moveTo>
                  <a:lnTo>
                    <a:pt x="3149" y="1309"/>
                  </a:lnTo>
                  <a:lnTo>
                    <a:pt x="3149" y="1108"/>
                  </a:lnTo>
                  <a:lnTo>
                    <a:pt x="3313" y="1108"/>
                  </a:lnTo>
                  <a:lnTo>
                    <a:pt x="3313" y="1309"/>
                  </a:lnTo>
                  <a:close/>
                  <a:moveTo>
                    <a:pt x="3149" y="665"/>
                  </a:moveTo>
                  <a:lnTo>
                    <a:pt x="3313" y="665"/>
                  </a:lnTo>
                  <a:lnTo>
                    <a:pt x="3313" y="865"/>
                  </a:lnTo>
                  <a:lnTo>
                    <a:pt x="3149" y="865"/>
                  </a:lnTo>
                  <a:lnTo>
                    <a:pt x="3149" y="665"/>
                  </a:lnTo>
                  <a:close/>
                  <a:moveTo>
                    <a:pt x="3149" y="887"/>
                  </a:moveTo>
                  <a:lnTo>
                    <a:pt x="3313" y="887"/>
                  </a:lnTo>
                  <a:lnTo>
                    <a:pt x="3313" y="1087"/>
                  </a:lnTo>
                  <a:lnTo>
                    <a:pt x="3149" y="1087"/>
                  </a:lnTo>
                  <a:lnTo>
                    <a:pt x="3149" y="887"/>
                  </a:lnTo>
                  <a:close/>
                  <a:moveTo>
                    <a:pt x="2935" y="665"/>
                  </a:moveTo>
                  <a:lnTo>
                    <a:pt x="3106" y="665"/>
                  </a:lnTo>
                  <a:lnTo>
                    <a:pt x="3106" y="865"/>
                  </a:lnTo>
                  <a:lnTo>
                    <a:pt x="2935" y="865"/>
                  </a:lnTo>
                  <a:lnTo>
                    <a:pt x="2935" y="665"/>
                  </a:lnTo>
                  <a:close/>
                  <a:moveTo>
                    <a:pt x="2935" y="887"/>
                  </a:moveTo>
                  <a:lnTo>
                    <a:pt x="3106" y="887"/>
                  </a:lnTo>
                  <a:lnTo>
                    <a:pt x="3106" y="1087"/>
                  </a:lnTo>
                  <a:lnTo>
                    <a:pt x="2935" y="1087"/>
                  </a:lnTo>
                  <a:lnTo>
                    <a:pt x="2935" y="887"/>
                  </a:lnTo>
                  <a:close/>
                  <a:moveTo>
                    <a:pt x="2729" y="665"/>
                  </a:moveTo>
                  <a:lnTo>
                    <a:pt x="2900" y="665"/>
                  </a:lnTo>
                  <a:lnTo>
                    <a:pt x="2900" y="865"/>
                  </a:lnTo>
                  <a:lnTo>
                    <a:pt x="2729" y="865"/>
                  </a:lnTo>
                  <a:lnTo>
                    <a:pt x="2729" y="665"/>
                  </a:lnTo>
                  <a:close/>
                  <a:moveTo>
                    <a:pt x="2729" y="887"/>
                  </a:moveTo>
                  <a:lnTo>
                    <a:pt x="2900" y="887"/>
                  </a:lnTo>
                  <a:lnTo>
                    <a:pt x="2900" y="1087"/>
                  </a:lnTo>
                  <a:lnTo>
                    <a:pt x="2729" y="1087"/>
                  </a:lnTo>
                  <a:lnTo>
                    <a:pt x="2729" y="887"/>
                  </a:lnTo>
                  <a:close/>
                  <a:moveTo>
                    <a:pt x="2522" y="665"/>
                  </a:moveTo>
                  <a:lnTo>
                    <a:pt x="2693" y="665"/>
                  </a:lnTo>
                  <a:lnTo>
                    <a:pt x="2693" y="865"/>
                  </a:lnTo>
                  <a:lnTo>
                    <a:pt x="2522" y="865"/>
                  </a:lnTo>
                  <a:lnTo>
                    <a:pt x="2522" y="665"/>
                  </a:lnTo>
                  <a:close/>
                  <a:moveTo>
                    <a:pt x="2522" y="887"/>
                  </a:moveTo>
                  <a:lnTo>
                    <a:pt x="2693" y="887"/>
                  </a:lnTo>
                  <a:lnTo>
                    <a:pt x="2693" y="1087"/>
                  </a:lnTo>
                  <a:lnTo>
                    <a:pt x="2522" y="1087"/>
                  </a:lnTo>
                  <a:lnTo>
                    <a:pt x="2522" y="887"/>
                  </a:lnTo>
                  <a:close/>
                  <a:moveTo>
                    <a:pt x="2315" y="665"/>
                  </a:moveTo>
                  <a:lnTo>
                    <a:pt x="2479" y="665"/>
                  </a:lnTo>
                  <a:lnTo>
                    <a:pt x="2479" y="865"/>
                  </a:lnTo>
                  <a:lnTo>
                    <a:pt x="2315" y="865"/>
                  </a:lnTo>
                  <a:lnTo>
                    <a:pt x="2315" y="665"/>
                  </a:lnTo>
                  <a:close/>
                  <a:moveTo>
                    <a:pt x="2315" y="887"/>
                  </a:moveTo>
                  <a:lnTo>
                    <a:pt x="2479" y="887"/>
                  </a:lnTo>
                  <a:lnTo>
                    <a:pt x="2479" y="1087"/>
                  </a:lnTo>
                  <a:lnTo>
                    <a:pt x="2315" y="1087"/>
                  </a:lnTo>
                  <a:lnTo>
                    <a:pt x="2315" y="887"/>
                  </a:lnTo>
                  <a:close/>
                  <a:moveTo>
                    <a:pt x="2109" y="665"/>
                  </a:moveTo>
                  <a:lnTo>
                    <a:pt x="2273" y="665"/>
                  </a:lnTo>
                  <a:lnTo>
                    <a:pt x="2273" y="865"/>
                  </a:lnTo>
                  <a:lnTo>
                    <a:pt x="2109" y="865"/>
                  </a:lnTo>
                  <a:lnTo>
                    <a:pt x="2109" y="665"/>
                  </a:lnTo>
                  <a:close/>
                  <a:moveTo>
                    <a:pt x="2109" y="887"/>
                  </a:moveTo>
                  <a:lnTo>
                    <a:pt x="2273" y="887"/>
                  </a:lnTo>
                  <a:lnTo>
                    <a:pt x="2273" y="1087"/>
                  </a:lnTo>
                  <a:lnTo>
                    <a:pt x="2109" y="1087"/>
                  </a:lnTo>
                  <a:lnTo>
                    <a:pt x="2109" y="887"/>
                  </a:lnTo>
                  <a:close/>
                  <a:moveTo>
                    <a:pt x="1902" y="665"/>
                  </a:moveTo>
                  <a:lnTo>
                    <a:pt x="2066" y="665"/>
                  </a:lnTo>
                  <a:lnTo>
                    <a:pt x="2066" y="865"/>
                  </a:lnTo>
                  <a:lnTo>
                    <a:pt x="1902" y="865"/>
                  </a:lnTo>
                  <a:lnTo>
                    <a:pt x="1902" y="665"/>
                  </a:lnTo>
                  <a:close/>
                  <a:moveTo>
                    <a:pt x="1902" y="887"/>
                  </a:moveTo>
                  <a:lnTo>
                    <a:pt x="2066" y="887"/>
                  </a:lnTo>
                  <a:lnTo>
                    <a:pt x="2066" y="1087"/>
                  </a:lnTo>
                  <a:lnTo>
                    <a:pt x="1902" y="1087"/>
                  </a:lnTo>
                  <a:lnTo>
                    <a:pt x="1902" y="887"/>
                  </a:lnTo>
                  <a:close/>
                  <a:moveTo>
                    <a:pt x="1560" y="665"/>
                  </a:moveTo>
                  <a:lnTo>
                    <a:pt x="1731" y="665"/>
                  </a:lnTo>
                  <a:lnTo>
                    <a:pt x="1731" y="865"/>
                  </a:lnTo>
                  <a:lnTo>
                    <a:pt x="1560" y="865"/>
                  </a:lnTo>
                  <a:lnTo>
                    <a:pt x="1560" y="665"/>
                  </a:lnTo>
                  <a:close/>
                  <a:moveTo>
                    <a:pt x="1560" y="887"/>
                  </a:moveTo>
                  <a:lnTo>
                    <a:pt x="1731" y="887"/>
                  </a:lnTo>
                  <a:lnTo>
                    <a:pt x="1731" y="1087"/>
                  </a:lnTo>
                  <a:lnTo>
                    <a:pt x="1560" y="1087"/>
                  </a:lnTo>
                  <a:lnTo>
                    <a:pt x="1560" y="887"/>
                  </a:lnTo>
                  <a:close/>
                  <a:moveTo>
                    <a:pt x="1354" y="665"/>
                  </a:moveTo>
                  <a:lnTo>
                    <a:pt x="1518" y="665"/>
                  </a:lnTo>
                  <a:lnTo>
                    <a:pt x="1518" y="865"/>
                  </a:lnTo>
                  <a:lnTo>
                    <a:pt x="1354" y="865"/>
                  </a:lnTo>
                  <a:lnTo>
                    <a:pt x="1354" y="665"/>
                  </a:lnTo>
                  <a:close/>
                  <a:moveTo>
                    <a:pt x="1354" y="887"/>
                  </a:moveTo>
                  <a:lnTo>
                    <a:pt x="1518" y="887"/>
                  </a:lnTo>
                  <a:lnTo>
                    <a:pt x="1518" y="1087"/>
                  </a:lnTo>
                  <a:lnTo>
                    <a:pt x="1354" y="1087"/>
                  </a:lnTo>
                  <a:lnTo>
                    <a:pt x="1354" y="887"/>
                  </a:lnTo>
                  <a:close/>
                  <a:moveTo>
                    <a:pt x="1147" y="665"/>
                  </a:moveTo>
                  <a:lnTo>
                    <a:pt x="1311" y="665"/>
                  </a:lnTo>
                  <a:lnTo>
                    <a:pt x="1311" y="865"/>
                  </a:lnTo>
                  <a:lnTo>
                    <a:pt x="1147" y="865"/>
                  </a:lnTo>
                  <a:lnTo>
                    <a:pt x="1147" y="665"/>
                  </a:lnTo>
                  <a:close/>
                  <a:moveTo>
                    <a:pt x="1147" y="887"/>
                  </a:moveTo>
                  <a:lnTo>
                    <a:pt x="1311" y="887"/>
                  </a:lnTo>
                  <a:lnTo>
                    <a:pt x="1311" y="1087"/>
                  </a:lnTo>
                  <a:lnTo>
                    <a:pt x="1147" y="1087"/>
                  </a:lnTo>
                  <a:lnTo>
                    <a:pt x="1147" y="887"/>
                  </a:lnTo>
                  <a:close/>
                  <a:moveTo>
                    <a:pt x="940" y="665"/>
                  </a:moveTo>
                  <a:lnTo>
                    <a:pt x="1104" y="665"/>
                  </a:lnTo>
                  <a:lnTo>
                    <a:pt x="1104" y="865"/>
                  </a:lnTo>
                  <a:lnTo>
                    <a:pt x="940" y="865"/>
                  </a:lnTo>
                  <a:lnTo>
                    <a:pt x="940" y="665"/>
                  </a:lnTo>
                  <a:close/>
                  <a:moveTo>
                    <a:pt x="940" y="887"/>
                  </a:moveTo>
                  <a:lnTo>
                    <a:pt x="1104" y="887"/>
                  </a:lnTo>
                  <a:lnTo>
                    <a:pt x="1104" y="1087"/>
                  </a:lnTo>
                  <a:lnTo>
                    <a:pt x="940" y="1087"/>
                  </a:lnTo>
                  <a:lnTo>
                    <a:pt x="940" y="887"/>
                  </a:lnTo>
                  <a:close/>
                  <a:moveTo>
                    <a:pt x="734" y="665"/>
                  </a:moveTo>
                  <a:lnTo>
                    <a:pt x="898" y="665"/>
                  </a:lnTo>
                  <a:lnTo>
                    <a:pt x="898" y="865"/>
                  </a:lnTo>
                  <a:lnTo>
                    <a:pt x="734" y="865"/>
                  </a:lnTo>
                  <a:lnTo>
                    <a:pt x="734" y="665"/>
                  </a:lnTo>
                  <a:close/>
                  <a:moveTo>
                    <a:pt x="734" y="887"/>
                  </a:moveTo>
                  <a:lnTo>
                    <a:pt x="898" y="887"/>
                  </a:lnTo>
                  <a:lnTo>
                    <a:pt x="898" y="1087"/>
                  </a:lnTo>
                  <a:lnTo>
                    <a:pt x="734" y="1087"/>
                  </a:lnTo>
                  <a:lnTo>
                    <a:pt x="734" y="887"/>
                  </a:lnTo>
                  <a:close/>
                  <a:moveTo>
                    <a:pt x="520" y="665"/>
                  </a:moveTo>
                  <a:lnTo>
                    <a:pt x="691" y="665"/>
                  </a:lnTo>
                  <a:lnTo>
                    <a:pt x="691" y="865"/>
                  </a:lnTo>
                  <a:lnTo>
                    <a:pt x="520" y="865"/>
                  </a:lnTo>
                  <a:lnTo>
                    <a:pt x="520" y="665"/>
                  </a:lnTo>
                  <a:close/>
                  <a:moveTo>
                    <a:pt x="520" y="887"/>
                  </a:moveTo>
                  <a:lnTo>
                    <a:pt x="691" y="887"/>
                  </a:lnTo>
                  <a:lnTo>
                    <a:pt x="691" y="1087"/>
                  </a:lnTo>
                  <a:lnTo>
                    <a:pt x="520" y="1087"/>
                  </a:lnTo>
                  <a:lnTo>
                    <a:pt x="520" y="887"/>
                  </a:lnTo>
                  <a:close/>
                  <a:moveTo>
                    <a:pt x="314" y="665"/>
                  </a:moveTo>
                  <a:lnTo>
                    <a:pt x="485" y="665"/>
                  </a:lnTo>
                  <a:lnTo>
                    <a:pt x="485" y="865"/>
                  </a:lnTo>
                  <a:lnTo>
                    <a:pt x="314" y="865"/>
                  </a:lnTo>
                  <a:lnTo>
                    <a:pt x="314" y="665"/>
                  </a:lnTo>
                  <a:close/>
                  <a:moveTo>
                    <a:pt x="314" y="887"/>
                  </a:moveTo>
                  <a:lnTo>
                    <a:pt x="485" y="887"/>
                  </a:lnTo>
                  <a:lnTo>
                    <a:pt x="485" y="1087"/>
                  </a:lnTo>
                  <a:lnTo>
                    <a:pt x="314" y="1087"/>
                  </a:lnTo>
                  <a:lnTo>
                    <a:pt x="314" y="887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8412163" y="2128838"/>
              <a:ext cx="836613" cy="442913"/>
            </a:xfrm>
            <a:custGeom>
              <a:avLst/>
              <a:gdLst/>
              <a:ahLst/>
              <a:cxnLst/>
              <a:rect l="l" t="t" r="r" b="b"/>
              <a:pathLst>
                <a:path w="527" h="279" extrusionOk="0">
                  <a:moveTo>
                    <a:pt x="220" y="129"/>
                  </a:moveTo>
                  <a:lnTo>
                    <a:pt x="0" y="236"/>
                  </a:lnTo>
                  <a:lnTo>
                    <a:pt x="0" y="279"/>
                  </a:lnTo>
                  <a:lnTo>
                    <a:pt x="213" y="179"/>
                  </a:lnTo>
                  <a:lnTo>
                    <a:pt x="527" y="43"/>
                  </a:lnTo>
                  <a:lnTo>
                    <a:pt x="527" y="0"/>
                  </a:lnTo>
                  <a:lnTo>
                    <a:pt x="220" y="129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2"/>
            <p:cNvSpPr/>
            <p:nvPr/>
          </p:nvSpPr>
          <p:spPr>
            <a:xfrm>
              <a:off x="8412163" y="1992313"/>
              <a:ext cx="836613" cy="511175"/>
            </a:xfrm>
            <a:custGeom>
              <a:avLst/>
              <a:gdLst/>
              <a:ahLst/>
              <a:cxnLst/>
              <a:rect l="l" t="t" r="r" b="b"/>
              <a:pathLst>
                <a:path w="527" h="322" extrusionOk="0">
                  <a:moveTo>
                    <a:pt x="0" y="322"/>
                  </a:moveTo>
                  <a:lnTo>
                    <a:pt x="220" y="215"/>
                  </a:lnTo>
                  <a:lnTo>
                    <a:pt x="527" y="86"/>
                  </a:lnTo>
                  <a:lnTo>
                    <a:pt x="527" y="43"/>
                  </a:lnTo>
                  <a:lnTo>
                    <a:pt x="527" y="7"/>
                  </a:lnTo>
                  <a:lnTo>
                    <a:pt x="527" y="0"/>
                  </a:lnTo>
                  <a:lnTo>
                    <a:pt x="0" y="236"/>
                  </a:lnTo>
                  <a:lnTo>
                    <a:pt x="0" y="279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42"/>
          <p:cNvGrpSpPr/>
          <p:nvPr/>
        </p:nvGrpSpPr>
        <p:grpSpPr>
          <a:xfrm>
            <a:off x="3970345" y="2580446"/>
            <a:ext cx="2914016" cy="2158868"/>
            <a:chOff x="3518253" y="2214563"/>
            <a:chExt cx="3269897" cy="2422525"/>
          </a:xfrm>
        </p:grpSpPr>
        <p:sp>
          <p:nvSpPr>
            <p:cNvPr id="423" name="Google Shape;423;p42"/>
            <p:cNvSpPr/>
            <p:nvPr/>
          </p:nvSpPr>
          <p:spPr>
            <a:xfrm>
              <a:off x="3683133" y="3326812"/>
              <a:ext cx="641350" cy="1196975"/>
            </a:xfrm>
            <a:custGeom>
              <a:avLst/>
              <a:gdLst/>
              <a:ahLst/>
              <a:cxnLst/>
              <a:rect l="l" t="t" r="r" b="b"/>
              <a:pathLst>
                <a:path w="404" h="754" extrusionOk="0">
                  <a:moveTo>
                    <a:pt x="404" y="0"/>
                  </a:moveTo>
                  <a:lnTo>
                    <a:pt x="118" y="131"/>
                  </a:lnTo>
                  <a:lnTo>
                    <a:pt x="0" y="754"/>
                  </a:lnTo>
                  <a:lnTo>
                    <a:pt x="402" y="754"/>
                  </a:lnTo>
                  <a:lnTo>
                    <a:pt x="404" y="0"/>
                  </a:lnTo>
                  <a:close/>
                  <a:moveTo>
                    <a:pt x="404" y="0"/>
                  </a:moveTo>
                  <a:lnTo>
                    <a:pt x="404" y="0"/>
                  </a:ln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2"/>
            <p:cNvSpPr/>
            <p:nvPr/>
          </p:nvSpPr>
          <p:spPr>
            <a:xfrm>
              <a:off x="3518253" y="3345634"/>
              <a:ext cx="641350" cy="1196975"/>
            </a:xfrm>
            <a:custGeom>
              <a:avLst/>
              <a:gdLst/>
              <a:ahLst/>
              <a:cxnLst/>
              <a:rect l="l" t="t" r="r" b="b"/>
              <a:pathLst>
                <a:path w="404" h="754" extrusionOk="0">
                  <a:moveTo>
                    <a:pt x="404" y="0"/>
                  </a:moveTo>
                  <a:lnTo>
                    <a:pt x="118" y="131"/>
                  </a:lnTo>
                  <a:lnTo>
                    <a:pt x="0" y="754"/>
                  </a:lnTo>
                  <a:lnTo>
                    <a:pt x="402" y="754"/>
                  </a:lnTo>
                  <a:lnTo>
                    <a:pt x="404" y="0"/>
                  </a:lnTo>
                  <a:moveTo>
                    <a:pt x="404" y="0"/>
                  </a:moveTo>
                  <a:lnTo>
                    <a:pt x="4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42"/>
            <p:cNvGrpSpPr/>
            <p:nvPr/>
          </p:nvGrpSpPr>
          <p:grpSpPr>
            <a:xfrm>
              <a:off x="3906838" y="2214563"/>
              <a:ext cx="2881312" cy="2422525"/>
              <a:chOff x="3906838" y="2214563"/>
              <a:chExt cx="2881312" cy="2422525"/>
            </a:xfrm>
          </p:grpSpPr>
          <p:sp>
            <p:nvSpPr>
              <p:cNvPr id="426" name="Google Shape;426;p42"/>
              <p:cNvSpPr/>
              <p:nvPr/>
            </p:nvSpPr>
            <p:spPr>
              <a:xfrm>
                <a:off x="3906838" y="2217738"/>
                <a:ext cx="2881312" cy="2419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42"/>
              <p:cNvSpPr/>
              <p:nvPr/>
            </p:nvSpPr>
            <p:spPr>
              <a:xfrm>
                <a:off x="4000500" y="2552701"/>
                <a:ext cx="2693987" cy="1662113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42"/>
              <p:cNvSpPr/>
              <p:nvPr/>
            </p:nvSpPr>
            <p:spPr>
              <a:xfrm>
                <a:off x="4000500" y="2552701"/>
                <a:ext cx="2693987" cy="1662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42"/>
              <p:cNvSpPr/>
              <p:nvPr/>
            </p:nvSpPr>
            <p:spPr>
              <a:xfrm>
                <a:off x="6423025" y="3314701"/>
                <a:ext cx="19050" cy="8969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42"/>
              <p:cNvSpPr/>
              <p:nvPr/>
            </p:nvSpPr>
            <p:spPr>
              <a:xfrm>
                <a:off x="6423025" y="3314701"/>
                <a:ext cx="19050" cy="896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42"/>
              <p:cNvSpPr/>
              <p:nvPr/>
            </p:nvSpPr>
            <p:spPr>
              <a:xfrm>
                <a:off x="6181725" y="3314701"/>
                <a:ext cx="19050" cy="8969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42"/>
              <p:cNvSpPr/>
              <p:nvPr/>
            </p:nvSpPr>
            <p:spPr>
              <a:xfrm>
                <a:off x="6181725" y="3314701"/>
                <a:ext cx="19050" cy="896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42"/>
              <p:cNvSpPr/>
              <p:nvPr/>
            </p:nvSpPr>
            <p:spPr>
              <a:xfrm>
                <a:off x="5940425" y="3314701"/>
                <a:ext cx="19050" cy="8969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42"/>
              <p:cNvSpPr/>
              <p:nvPr/>
            </p:nvSpPr>
            <p:spPr>
              <a:xfrm>
                <a:off x="5940425" y="3314701"/>
                <a:ext cx="19050" cy="896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42"/>
              <p:cNvSpPr/>
              <p:nvPr/>
            </p:nvSpPr>
            <p:spPr>
              <a:xfrm>
                <a:off x="5699125" y="3314701"/>
                <a:ext cx="19050" cy="8969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42"/>
              <p:cNvSpPr/>
              <p:nvPr/>
            </p:nvSpPr>
            <p:spPr>
              <a:xfrm>
                <a:off x="5699125" y="3314701"/>
                <a:ext cx="19050" cy="896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42"/>
              <p:cNvSpPr/>
              <p:nvPr/>
            </p:nvSpPr>
            <p:spPr>
              <a:xfrm>
                <a:off x="5457825" y="3314701"/>
                <a:ext cx="19050" cy="8969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42"/>
              <p:cNvSpPr/>
              <p:nvPr/>
            </p:nvSpPr>
            <p:spPr>
              <a:xfrm>
                <a:off x="5457825" y="3314701"/>
                <a:ext cx="19050" cy="896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42"/>
              <p:cNvSpPr/>
              <p:nvPr/>
            </p:nvSpPr>
            <p:spPr>
              <a:xfrm>
                <a:off x="5218113" y="3314701"/>
                <a:ext cx="17462" cy="8969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42"/>
              <p:cNvSpPr/>
              <p:nvPr/>
            </p:nvSpPr>
            <p:spPr>
              <a:xfrm>
                <a:off x="5218113" y="3314701"/>
                <a:ext cx="17462" cy="896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42"/>
              <p:cNvSpPr/>
              <p:nvPr/>
            </p:nvSpPr>
            <p:spPr>
              <a:xfrm>
                <a:off x="4976813" y="3314701"/>
                <a:ext cx="19050" cy="8969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42"/>
              <p:cNvSpPr/>
              <p:nvPr/>
            </p:nvSpPr>
            <p:spPr>
              <a:xfrm>
                <a:off x="4976813" y="3314701"/>
                <a:ext cx="19050" cy="896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42"/>
              <p:cNvSpPr/>
              <p:nvPr/>
            </p:nvSpPr>
            <p:spPr>
              <a:xfrm>
                <a:off x="4735513" y="3314701"/>
                <a:ext cx="19050" cy="8969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42"/>
              <p:cNvSpPr/>
              <p:nvPr/>
            </p:nvSpPr>
            <p:spPr>
              <a:xfrm>
                <a:off x="4735513" y="3314701"/>
                <a:ext cx="19050" cy="896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42"/>
              <p:cNvSpPr/>
              <p:nvPr/>
            </p:nvSpPr>
            <p:spPr>
              <a:xfrm>
                <a:off x="4494213" y="3314701"/>
                <a:ext cx="19050" cy="8969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42"/>
              <p:cNvSpPr/>
              <p:nvPr/>
            </p:nvSpPr>
            <p:spPr>
              <a:xfrm>
                <a:off x="4494213" y="3314701"/>
                <a:ext cx="19050" cy="896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42"/>
              <p:cNvSpPr/>
              <p:nvPr/>
            </p:nvSpPr>
            <p:spPr>
              <a:xfrm>
                <a:off x="4252913" y="3314701"/>
                <a:ext cx="19050" cy="8969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42"/>
              <p:cNvSpPr/>
              <p:nvPr/>
            </p:nvSpPr>
            <p:spPr>
              <a:xfrm>
                <a:off x="4252913" y="3314701"/>
                <a:ext cx="19050" cy="896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42"/>
              <p:cNvSpPr/>
              <p:nvPr/>
            </p:nvSpPr>
            <p:spPr>
              <a:xfrm>
                <a:off x="4000500" y="3314701"/>
                <a:ext cx="2693987" cy="89693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565" extrusionOk="0">
                    <a:moveTo>
                      <a:pt x="311" y="280"/>
                    </a:moveTo>
                    <a:lnTo>
                      <a:pt x="171" y="280"/>
                    </a:lnTo>
                    <a:lnTo>
                      <a:pt x="171" y="565"/>
                    </a:lnTo>
                    <a:lnTo>
                      <a:pt x="311" y="565"/>
                    </a:lnTo>
                    <a:lnTo>
                      <a:pt x="311" y="280"/>
                    </a:lnTo>
                    <a:close/>
                    <a:moveTo>
                      <a:pt x="463" y="280"/>
                    </a:moveTo>
                    <a:lnTo>
                      <a:pt x="323" y="280"/>
                    </a:lnTo>
                    <a:lnTo>
                      <a:pt x="323" y="565"/>
                    </a:lnTo>
                    <a:lnTo>
                      <a:pt x="463" y="565"/>
                    </a:lnTo>
                    <a:lnTo>
                      <a:pt x="463" y="280"/>
                    </a:lnTo>
                    <a:close/>
                    <a:moveTo>
                      <a:pt x="615" y="280"/>
                    </a:moveTo>
                    <a:lnTo>
                      <a:pt x="475" y="280"/>
                    </a:lnTo>
                    <a:lnTo>
                      <a:pt x="475" y="565"/>
                    </a:lnTo>
                    <a:lnTo>
                      <a:pt x="615" y="565"/>
                    </a:lnTo>
                    <a:lnTo>
                      <a:pt x="615" y="280"/>
                    </a:lnTo>
                    <a:close/>
                    <a:moveTo>
                      <a:pt x="767" y="280"/>
                    </a:moveTo>
                    <a:lnTo>
                      <a:pt x="627" y="280"/>
                    </a:lnTo>
                    <a:lnTo>
                      <a:pt x="627" y="565"/>
                    </a:lnTo>
                    <a:lnTo>
                      <a:pt x="767" y="565"/>
                    </a:lnTo>
                    <a:lnTo>
                      <a:pt x="767" y="280"/>
                    </a:lnTo>
                    <a:close/>
                    <a:moveTo>
                      <a:pt x="918" y="280"/>
                    </a:moveTo>
                    <a:lnTo>
                      <a:pt x="866" y="280"/>
                    </a:lnTo>
                    <a:lnTo>
                      <a:pt x="778" y="280"/>
                    </a:lnTo>
                    <a:lnTo>
                      <a:pt x="778" y="565"/>
                    </a:lnTo>
                    <a:lnTo>
                      <a:pt x="883" y="565"/>
                    </a:lnTo>
                    <a:lnTo>
                      <a:pt x="918" y="565"/>
                    </a:lnTo>
                    <a:lnTo>
                      <a:pt x="918" y="280"/>
                    </a:lnTo>
                    <a:close/>
                    <a:moveTo>
                      <a:pt x="1070" y="280"/>
                    </a:moveTo>
                    <a:lnTo>
                      <a:pt x="930" y="280"/>
                    </a:lnTo>
                    <a:lnTo>
                      <a:pt x="930" y="565"/>
                    </a:lnTo>
                    <a:lnTo>
                      <a:pt x="1070" y="565"/>
                    </a:lnTo>
                    <a:lnTo>
                      <a:pt x="1070" y="280"/>
                    </a:lnTo>
                    <a:close/>
                    <a:moveTo>
                      <a:pt x="1222" y="280"/>
                    </a:moveTo>
                    <a:lnTo>
                      <a:pt x="1082" y="280"/>
                    </a:lnTo>
                    <a:lnTo>
                      <a:pt x="1082" y="565"/>
                    </a:lnTo>
                    <a:lnTo>
                      <a:pt x="1222" y="565"/>
                    </a:lnTo>
                    <a:lnTo>
                      <a:pt x="1222" y="280"/>
                    </a:lnTo>
                    <a:close/>
                    <a:moveTo>
                      <a:pt x="1374" y="280"/>
                    </a:moveTo>
                    <a:lnTo>
                      <a:pt x="1234" y="280"/>
                    </a:lnTo>
                    <a:lnTo>
                      <a:pt x="1234" y="565"/>
                    </a:lnTo>
                    <a:lnTo>
                      <a:pt x="1374" y="565"/>
                    </a:lnTo>
                    <a:lnTo>
                      <a:pt x="1374" y="280"/>
                    </a:lnTo>
                    <a:close/>
                    <a:moveTo>
                      <a:pt x="1526" y="280"/>
                    </a:moveTo>
                    <a:lnTo>
                      <a:pt x="1386" y="280"/>
                    </a:lnTo>
                    <a:lnTo>
                      <a:pt x="1386" y="565"/>
                    </a:lnTo>
                    <a:lnTo>
                      <a:pt x="1526" y="565"/>
                    </a:lnTo>
                    <a:lnTo>
                      <a:pt x="1526" y="280"/>
                    </a:lnTo>
                    <a:close/>
                    <a:moveTo>
                      <a:pt x="1666" y="280"/>
                    </a:moveTo>
                    <a:lnTo>
                      <a:pt x="1538" y="280"/>
                    </a:lnTo>
                    <a:lnTo>
                      <a:pt x="1538" y="565"/>
                    </a:lnTo>
                    <a:lnTo>
                      <a:pt x="1697" y="565"/>
                    </a:lnTo>
                    <a:lnTo>
                      <a:pt x="1666" y="565"/>
                    </a:lnTo>
                    <a:lnTo>
                      <a:pt x="1666" y="28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565"/>
                    </a:lnTo>
                    <a:lnTo>
                      <a:pt x="159" y="565"/>
                    </a:lnTo>
                    <a:lnTo>
                      <a:pt x="159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6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42"/>
              <p:cNvSpPr/>
              <p:nvPr/>
            </p:nvSpPr>
            <p:spPr>
              <a:xfrm>
                <a:off x="4000500" y="3314701"/>
                <a:ext cx="2693987" cy="89693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565" extrusionOk="0">
                    <a:moveTo>
                      <a:pt x="311" y="280"/>
                    </a:moveTo>
                    <a:lnTo>
                      <a:pt x="171" y="280"/>
                    </a:lnTo>
                    <a:lnTo>
                      <a:pt x="171" y="565"/>
                    </a:lnTo>
                    <a:lnTo>
                      <a:pt x="311" y="565"/>
                    </a:lnTo>
                    <a:lnTo>
                      <a:pt x="311" y="280"/>
                    </a:lnTo>
                    <a:moveTo>
                      <a:pt x="463" y="280"/>
                    </a:moveTo>
                    <a:lnTo>
                      <a:pt x="323" y="280"/>
                    </a:lnTo>
                    <a:lnTo>
                      <a:pt x="323" y="565"/>
                    </a:lnTo>
                    <a:lnTo>
                      <a:pt x="463" y="565"/>
                    </a:lnTo>
                    <a:lnTo>
                      <a:pt x="463" y="280"/>
                    </a:lnTo>
                    <a:moveTo>
                      <a:pt x="615" y="280"/>
                    </a:moveTo>
                    <a:lnTo>
                      <a:pt x="475" y="280"/>
                    </a:lnTo>
                    <a:lnTo>
                      <a:pt x="475" y="565"/>
                    </a:lnTo>
                    <a:lnTo>
                      <a:pt x="615" y="565"/>
                    </a:lnTo>
                    <a:lnTo>
                      <a:pt x="615" y="280"/>
                    </a:lnTo>
                    <a:moveTo>
                      <a:pt x="767" y="280"/>
                    </a:moveTo>
                    <a:lnTo>
                      <a:pt x="627" y="280"/>
                    </a:lnTo>
                    <a:lnTo>
                      <a:pt x="627" y="565"/>
                    </a:lnTo>
                    <a:lnTo>
                      <a:pt x="767" y="565"/>
                    </a:lnTo>
                    <a:lnTo>
                      <a:pt x="767" y="280"/>
                    </a:lnTo>
                    <a:moveTo>
                      <a:pt x="918" y="280"/>
                    </a:moveTo>
                    <a:lnTo>
                      <a:pt x="866" y="280"/>
                    </a:lnTo>
                    <a:lnTo>
                      <a:pt x="778" y="280"/>
                    </a:lnTo>
                    <a:lnTo>
                      <a:pt x="778" y="565"/>
                    </a:lnTo>
                    <a:lnTo>
                      <a:pt x="883" y="565"/>
                    </a:lnTo>
                    <a:lnTo>
                      <a:pt x="918" y="565"/>
                    </a:lnTo>
                    <a:lnTo>
                      <a:pt x="918" y="280"/>
                    </a:lnTo>
                    <a:moveTo>
                      <a:pt x="1070" y="280"/>
                    </a:moveTo>
                    <a:lnTo>
                      <a:pt x="930" y="280"/>
                    </a:lnTo>
                    <a:lnTo>
                      <a:pt x="930" y="565"/>
                    </a:lnTo>
                    <a:lnTo>
                      <a:pt x="1070" y="565"/>
                    </a:lnTo>
                    <a:lnTo>
                      <a:pt x="1070" y="280"/>
                    </a:lnTo>
                    <a:moveTo>
                      <a:pt x="1222" y="280"/>
                    </a:moveTo>
                    <a:lnTo>
                      <a:pt x="1082" y="280"/>
                    </a:lnTo>
                    <a:lnTo>
                      <a:pt x="1082" y="565"/>
                    </a:lnTo>
                    <a:lnTo>
                      <a:pt x="1222" y="565"/>
                    </a:lnTo>
                    <a:lnTo>
                      <a:pt x="1222" y="280"/>
                    </a:lnTo>
                    <a:moveTo>
                      <a:pt x="1374" y="280"/>
                    </a:moveTo>
                    <a:lnTo>
                      <a:pt x="1234" y="280"/>
                    </a:lnTo>
                    <a:lnTo>
                      <a:pt x="1234" y="565"/>
                    </a:lnTo>
                    <a:lnTo>
                      <a:pt x="1374" y="565"/>
                    </a:lnTo>
                    <a:lnTo>
                      <a:pt x="1374" y="280"/>
                    </a:lnTo>
                    <a:moveTo>
                      <a:pt x="1526" y="280"/>
                    </a:moveTo>
                    <a:lnTo>
                      <a:pt x="1386" y="280"/>
                    </a:lnTo>
                    <a:lnTo>
                      <a:pt x="1386" y="565"/>
                    </a:lnTo>
                    <a:lnTo>
                      <a:pt x="1526" y="565"/>
                    </a:lnTo>
                    <a:lnTo>
                      <a:pt x="1526" y="280"/>
                    </a:lnTo>
                    <a:moveTo>
                      <a:pt x="1666" y="280"/>
                    </a:moveTo>
                    <a:lnTo>
                      <a:pt x="1538" y="280"/>
                    </a:lnTo>
                    <a:lnTo>
                      <a:pt x="1538" y="565"/>
                    </a:lnTo>
                    <a:lnTo>
                      <a:pt x="1697" y="565"/>
                    </a:lnTo>
                    <a:lnTo>
                      <a:pt x="1666" y="565"/>
                    </a:lnTo>
                    <a:lnTo>
                      <a:pt x="1666" y="28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565"/>
                    </a:lnTo>
                    <a:lnTo>
                      <a:pt x="159" y="565"/>
                    </a:lnTo>
                    <a:lnTo>
                      <a:pt x="159" y="280"/>
                    </a:lnTo>
                    <a:lnTo>
                      <a:pt x="0" y="28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42"/>
              <p:cNvSpPr/>
              <p:nvPr/>
            </p:nvSpPr>
            <p:spPr>
              <a:xfrm>
                <a:off x="6423025" y="3759201"/>
                <a:ext cx="19050" cy="4524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42"/>
              <p:cNvSpPr/>
              <p:nvPr/>
            </p:nvSpPr>
            <p:spPr>
              <a:xfrm>
                <a:off x="6423025" y="3759201"/>
                <a:ext cx="19050" cy="452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42"/>
              <p:cNvSpPr/>
              <p:nvPr/>
            </p:nvSpPr>
            <p:spPr>
              <a:xfrm>
                <a:off x="6181725" y="3759201"/>
                <a:ext cx="19050" cy="4524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42"/>
              <p:cNvSpPr/>
              <p:nvPr/>
            </p:nvSpPr>
            <p:spPr>
              <a:xfrm>
                <a:off x="6181725" y="3759201"/>
                <a:ext cx="19050" cy="452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42"/>
              <p:cNvSpPr/>
              <p:nvPr/>
            </p:nvSpPr>
            <p:spPr>
              <a:xfrm>
                <a:off x="5940425" y="3759201"/>
                <a:ext cx="19050" cy="4524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42"/>
              <p:cNvSpPr/>
              <p:nvPr/>
            </p:nvSpPr>
            <p:spPr>
              <a:xfrm>
                <a:off x="5940425" y="3759201"/>
                <a:ext cx="19050" cy="452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42"/>
              <p:cNvSpPr/>
              <p:nvPr/>
            </p:nvSpPr>
            <p:spPr>
              <a:xfrm>
                <a:off x="5699125" y="3759201"/>
                <a:ext cx="19050" cy="4524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42"/>
              <p:cNvSpPr/>
              <p:nvPr/>
            </p:nvSpPr>
            <p:spPr>
              <a:xfrm>
                <a:off x="5699125" y="3759201"/>
                <a:ext cx="19050" cy="452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42"/>
              <p:cNvSpPr/>
              <p:nvPr/>
            </p:nvSpPr>
            <p:spPr>
              <a:xfrm>
                <a:off x="5457825" y="3759201"/>
                <a:ext cx="19050" cy="4524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42"/>
              <p:cNvSpPr/>
              <p:nvPr/>
            </p:nvSpPr>
            <p:spPr>
              <a:xfrm>
                <a:off x="5457825" y="3759201"/>
                <a:ext cx="19050" cy="452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42"/>
              <p:cNvSpPr/>
              <p:nvPr/>
            </p:nvSpPr>
            <p:spPr>
              <a:xfrm>
                <a:off x="5218113" y="3759201"/>
                <a:ext cx="17462" cy="4524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42"/>
              <p:cNvSpPr/>
              <p:nvPr/>
            </p:nvSpPr>
            <p:spPr>
              <a:xfrm>
                <a:off x="5218113" y="3759201"/>
                <a:ext cx="17462" cy="452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42"/>
              <p:cNvSpPr/>
              <p:nvPr/>
            </p:nvSpPr>
            <p:spPr>
              <a:xfrm>
                <a:off x="4976813" y="3759201"/>
                <a:ext cx="19050" cy="4524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42"/>
              <p:cNvSpPr/>
              <p:nvPr/>
            </p:nvSpPr>
            <p:spPr>
              <a:xfrm>
                <a:off x="4976813" y="3759201"/>
                <a:ext cx="19050" cy="452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42"/>
              <p:cNvSpPr/>
              <p:nvPr/>
            </p:nvSpPr>
            <p:spPr>
              <a:xfrm>
                <a:off x="4735513" y="3759201"/>
                <a:ext cx="19050" cy="4524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42"/>
              <p:cNvSpPr/>
              <p:nvPr/>
            </p:nvSpPr>
            <p:spPr>
              <a:xfrm>
                <a:off x="4735513" y="3759201"/>
                <a:ext cx="19050" cy="452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42"/>
              <p:cNvSpPr/>
              <p:nvPr/>
            </p:nvSpPr>
            <p:spPr>
              <a:xfrm>
                <a:off x="4494213" y="3759201"/>
                <a:ext cx="19050" cy="4524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42"/>
              <p:cNvSpPr/>
              <p:nvPr/>
            </p:nvSpPr>
            <p:spPr>
              <a:xfrm>
                <a:off x="4494213" y="3759201"/>
                <a:ext cx="19050" cy="452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42"/>
              <p:cNvSpPr/>
              <p:nvPr/>
            </p:nvSpPr>
            <p:spPr>
              <a:xfrm>
                <a:off x="4252913" y="3759201"/>
                <a:ext cx="19050" cy="4524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42"/>
              <p:cNvSpPr/>
              <p:nvPr/>
            </p:nvSpPr>
            <p:spPr>
              <a:xfrm>
                <a:off x="4252913" y="3759201"/>
                <a:ext cx="19050" cy="452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42"/>
              <p:cNvSpPr/>
              <p:nvPr/>
            </p:nvSpPr>
            <p:spPr>
              <a:xfrm>
                <a:off x="4000500" y="3314701"/>
                <a:ext cx="2693987" cy="89693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565" extrusionOk="0">
                    <a:moveTo>
                      <a:pt x="1697" y="0"/>
                    </a:moveTo>
                    <a:lnTo>
                      <a:pt x="852" y="0"/>
                    </a:lnTo>
                    <a:lnTo>
                      <a:pt x="0" y="0"/>
                    </a:lnTo>
                    <a:lnTo>
                      <a:pt x="0" y="280"/>
                    </a:lnTo>
                    <a:lnTo>
                      <a:pt x="159" y="280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71" y="280"/>
                    </a:lnTo>
                    <a:lnTo>
                      <a:pt x="311" y="280"/>
                    </a:lnTo>
                    <a:lnTo>
                      <a:pt x="311" y="0"/>
                    </a:lnTo>
                    <a:lnTo>
                      <a:pt x="323" y="0"/>
                    </a:lnTo>
                    <a:lnTo>
                      <a:pt x="323" y="280"/>
                    </a:lnTo>
                    <a:lnTo>
                      <a:pt x="463" y="280"/>
                    </a:lnTo>
                    <a:lnTo>
                      <a:pt x="463" y="0"/>
                    </a:lnTo>
                    <a:lnTo>
                      <a:pt x="475" y="0"/>
                    </a:lnTo>
                    <a:lnTo>
                      <a:pt x="475" y="280"/>
                    </a:lnTo>
                    <a:lnTo>
                      <a:pt x="615" y="280"/>
                    </a:lnTo>
                    <a:lnTo>
                      <a:pt x="615" y="0"/>
                    </a:lnTo>
                    <a:lnTo>
                      <a:pt x="627" y="0"/>
                    </a:lnTo>
                    <a:lnTo>
                      <a:pt x="627" y="280"/>
                    </a:lnTo>
                    <a:lnTo>
                      <a:pt x="767" y="280"/>
                    </a:lnTo>
                    <a:lnTo>
                      <a:pt x="767" y="0"/>
                    </a:lnTo>
                    <a:lnTo>
                      <a:pt x="778" y="0"/>
                    </a:lnTo>
                    <a:lnTo>
                      <a:pt x="778" y="280"/>
                    </a:lnTo>
                    <a:lnTo>
                      <a:pt x="866" y="280"/>
                    </a:lnTo>
                    <a:lnTo>
                      <a:pt x="918" y="280"/>
                    </a:lnTo>
                    <a:lnTo>
                      <a:pt x="918" y="0"/>
                    </a:lnTo>
                    <a:lnTo>
                      <a:pt x="930" y="0"/>
                    </a:lnTo>
                    <a:lnTo>
                      <a:pt x="930" y="280"/>
                    </a:lnTo>
                    <a:lnTo>
                      <a:pt x="1070" y="280"/>
                    </a:lnTo>
                    <a:lnTo>
                      <a:pt x="1070" y="0"/>
                    </a:lnTo>
                    <a:lnTo>
                      <a:pt x="1082" y="0"/>
                    </a:lnTo>
                    <a:lnTo>
                      <a:pt x="1082" y="280"/>
                    </a:lnTo>
                    <a:lnTo>
                      <a:pt x="1222" y="280"/>
                    </a:lnTo>
                    <a:lnTo>
                      <a:pt x="1222" y="0"/>
                    </a:lnTo>
                    <a:lnTo>
                      <a:pt x="1234" y="0"/>
                    </a:lnTo>
                    <a:lnTo>
                      <a:pt x="1234" y="280"/>
                    </a:lnTo>
                    <a:lnTo>
                      <a:pt x="1374" y="280"/>
                    </a:lnTo>
                    <a:lnTo>
                      <a:pt x="1374" y="0"/>
                    </a:lnTo>
                    <a:lnTo>
                      <a:pt x="1386" y="0"/>
                    </a:lnTo>
                    <a:lnTo>
                      <a:pt x="1386" y="280"/>
                    </a:lnTo>
                    <a:lnTo>
                      <a:pt x="1526" y="280"/>
                    </a:lnTo>
                    <a:lnTo>
                      <a:pt x="1526" y="0"/>
                    </a:lnTo>
                    <a:lnTo>
                      <a:pt x="1538" y="0"/>
                    </a:lnTo>
                    <a:lnTo>
                      <a:pt x="1538" y="280"/>
                    </a:lnTo>
                    <a:lnTo>
                      <a:pt x="1666" y="280"/>
                    </a:lnTo>
                    <a:lnTo>
                      <a:pt x="1666" y="565"/>
                    </a:lnTo>
                    <a:lnTo>
                      <a:pt x="1697" y="565"/>
                    </a:lnTo>
                    <a:lnTo>
                      <a:pt x="1697" y="0"/>
                    </a:lnTo>
                    <a:close/>
                  </a:path>
                </a:pathLst>
              </a:custGeom>
              <a:solidFill>
                <a:srgbClr val="D1D2D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42"/>
              <p:cNvSpPr/>
              <p:nvPr/>
            </p:nvSpPr>
            <p:spPr>
              <a:xfrm>
                <a:off x="4000500" y="3314701"/>
                <a:ext cx="2693987" cy="89693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565" extrusionOk="0">
                    <a:moveTo>
                      <a:pt x="1697" y="0"/>
                    </a:moveTo>
                    <a:lnTo>
                      <a:pt x="852" y="0"/>
                    </a:lnTo>
                    <a:lnTo>
                      <a:pt x="0" y="0"/>
                    </a:lnTo>
                    <a:lnTo>
                      <a:pt x="0" y="280"/>
                    </a:lnTo>
                    <a:lnTo>
                      <a:pt x="159" y="280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71" y="280"/>
                    </a:lnTo>
                    <a:lnTo>
                      <a:pt x="311" y="280"/>
                    </a:lnTo>
                    <a:lnTo>
                      <a:pt x="311" y="0"/>
                    </a:lnTo>
                    <a:lnTo>
                      <a:pt x="323" y="0"/>
                    </a:lnTo>
                    <a:lnTo>
                      <a:pt x="323" y="280"/>
                    </a:lnTo>
                    <a:lnTo>
                      <a:pt x="463" y="280"/>
                    </a:lnTo>
                    <a:lnTo>
                      <a:pt x="463" y="0"/>
                    </a:lnTo>
                    <a:lnTo>
                      <a:pt x="475" y="0"/>
                    </a:lnTo>
                    <a:lnTo>
                      <a:pt x="475" y="280"/>
                    </a:lnTo>
                    <a:lnTo>
                      <a:pt x="615" y="280"/>
                    </a:lnTo>
                    <a:lnTo>
                      <a:pt x="615" y="0"/>
                    </a:lnTo>
                    <a:lnTo>
                      <a:pt x="627" y="0"/>
                    </a:lnTo>
                    <a:lnTo>
                      <a:pt x="627" y="280"/>
                    </a:lnTo>
                    <a:lnTo>
                      <a:pt x="767" y="280"/>
                    </a:lnTo>
                    <a:lnTo>
                      <a:pt x="767" y="0"/>
                    </a:lnTo>
                    <a:lnTo>
                      <a:pt x="778" y="0"/>
                    </a:lnTo>
                    <a:lnTo>
                      <a:pt x="778" y="280"/>
                    </a:lnTo>
                    <a:lnTo>
                      <a:pt x="866" y="280"/>
                    </a:lnTo>
                    <a:lnTo>
                      <a:pt x="918" y="280"/>
                    </a:lnTo>
                    <a:lnTo>
                      <a:pt x="918" y="0"/>
                    </a:lnTo>
                    <a:lnTo>
                      <a:pt x="930" y="0"/>
                    </a:lnTo>
                    <a:lnTo>
                      <a:pt x="930" y="280"/>
                    </a:lnTo>
                    <a:lnTo>
                      <a:pt x="1070" y="280"/>
                    </a:lnTo>
                    <a:lnTo>
                      <a:pt x="1070" y="0"/>
                    </a:lnTo>
                    <a:lnTo>
                      <a:pt x="1082" y="0"/>
                    </a:lnTo>
                    <a:lnTo>
                      <a:pt x="1082" y="280"/>
                    </a:lnTo>
                    <a:lnTo>
                      <a:pt x="1222" y="280"/>
                    </a:lnTo>
                    <a:lnTo>
                      <a:pt x="1222" y="0"/>
                    </a:lnTo>
                    <a:lnTo>
                      <a:pt x="1234" y="0"/>
                    </a:lnTo>
                    <a:lnTo>
                      <a:pt x="1234" y="280"/>
                    </a:lnTo>
                    <a:lnTo>
                      <a:pt x="1374" y="280"/>
                    </a:lnTo>
                    <a:lnTo>
                      <a:pt x="1374" y="0"/>
                    </a:lnTo>
                    <a:lnTo>
                      <a:pt x="1386" y="0"/>
                    </a:lnTo>
                    <a:lnTo>
                      <a:pt x="1386" y="280"/>
                    </a:lnTo>
                    <a:lnTo>
                      <a:pt x="1526" y="280"/>
                    </a:lnTo>
                    <a:lnTo>
                      <a:pt x="1526" y="0"/>
                    </a:lnTo>
                    <a:lnTo>
                      <a:pt x="1538" y="0"/>
                    </a:lnTo>
                    <a:lnTo>
                      <a:pt x="1538" y="280"/>
                    </a:lnTo>
                    <a:lnTo>
                      <a:pt x="1666" y="280"/>
                    </a:lnTo>
                    <a:lnTo>
                      <a:pt x="1666" y="565"/>
                    </a:lnTo>
                    <a:lnTo>
                      <a:pt x="1697" y="565"/>
                    </a:lnTo>
                    <a:lnTo>
                      <a:pt x="169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42"/>
              <p:cNvSpPr/>
              <p:nvPr/>
            </p:nvSpPr>
            <p:spPr>
              <a:xfrm>
                <a:off x="6423025" y="3314701"/>
                <a:ext cx="19050" cy="4445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42"/>
              <p:cNvSpPr/>
              <p:nvPr/>
            </p:nvSpPr>
            <p:spPr>
              <a:xfrm>
                <a:off x="6423025" y="3314701"/>
                <a:ext cx="19050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42"/>
              <p:cNvSpPr/>
              <p:nvPr/>
            </p:nvSpPr>
            <p:spPr>
              <a:xfrm>
                <a:off x="6181725" y="3314701"/>
                <a:ext cx="19050" cy="4445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42"/>
              <p:cNvSpPr/>
              <p:nvPr/>
            </p:nvSpPr>
            <p:spPr>
              <a:xfrm>
                <a:off x="6181725" y="3314701"/>
                <a:ext cx="19050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42"/>
              <p:cNvSpPr/>
              <p:nvPr/>
            </p:nvSpPr>
            <p:spPr>
              <a:xfrm>
                <a:off x="5940425" y="3314701"/>
                <a:ext cx="19050" cy="4445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42"/>
              <p:cNvSpPr/>
              <p:nvPr/>
            </p:nvSpPr>
            <p:spPr>
              <a:xfrm>
                <a:off x="5940425" y="3314701"/>
                <a:ext cx="19050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42"/>
              <p:cNvSpPr/>
              <p:nvPr/>
            </p:nvSpPr>
            <p:spPr>
              <a:xfrm>
                <a:off x="5699125" y="3314701"/>
                <a:ext cx="19050" cy="4445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42"/>
              <p:cNvSpPr/>
              <p:nvPr/>
            </p:nvSpPr>
            <p:spPr>
              <a:xfrm>
                <a:off x="5699125" y="3314701"/>
                <a:ext cx="19050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42"/>
              <p:cNvSpPr/>
              <p:nvPr/>
            </p:nvSpPr>
            <p:spPr>
              <a:xfrm>
                <a:off x="5457825" y="3314701"/>
                <a:ext cx="19050" cy="4445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42"/>
              <p:cNvSpPr/>
              <p:nvPr/>
            </p:nvSpPr>
            <p:spPr>
              <a:xfrm>
                <a:off x="5457825" y="3314701"/>
                <a:ext cx="19050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42"/>
              <p:cNvSpPr/>
              <p:nvPr/>
            </p:nvSpPr>
            <p:spPr>
              <a:xfrm>
                <a:off x="5218113" y="3314701"/>
                <a:ext cx="17462" cy="4445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42"/>
              <p:cNvSpPr/>
              <p:nvPr/>
            </p:nvSpPr>
            <p:spPr>
              <a:xfrm>
                <a:off x="5218113" y="3314701"/>
                <a:ext cx="17462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42"/>
              <p:cNvSpPr/>
              <p:nvPr/>
            </p:nvSpPr>
            <p:spPr>
              <a:xfrm>
                <a:off x="4976813" y="3314701"/>
                <a:ext cx="19050" cy="4445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42"/>
              <p:cNvSpPr/>
              <p:nvPr/>
            </p:nvSpPr>
            <p:spPr>
              <a:xfrm>
                <a:off x="4976813" y="3314701"/>
                <a:ext cx="19050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42"/>
              <p:cNvSpPr/>
              <p:nvPr/>
            </p:nvSpPr>
            <p:spPr>
              <a:xfrm>
                <a:off x="4735513" y="3314701"/>
                <a:ext cx="19050" cy="4445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42"/>
              <p:cNvSpPr/>
              <p:nvPr/>
            </p:nvSpPr>
            <p:spPr>
              <a:xfrm>
                <a:off x="4735513" y="3314701"/>
                <a:ext cx="19050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42"/>
              <p:cNvSpPr/>
              <p:nvPr/>
            </p:nvSpPr>
            <p:spPr>
              <a:xfrm>
                <a:off x="4494213" y="3314701"/>
                <a:ext cx="19050" cy="4445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42"/>
              <p:cNvSpPr/>
              <p:nvPr/>
            </p:nvSpPr>
            <p:spPr>
              <a:xfrm>
                <a:off x="4494213" y="3314701"/>
                <a:ext cx="19050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42"/>
              <p:cNvSpPr/>
              <p:nvPr/>
            </p:nvSpPr>
            <p:spPr>
              <a:xfrm>
                <a:off x="4252913" y="3314701"/>
                <a:ext cx="19050" cy="4445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42"/>
              <p:cNvSpPr/>
              <p:nvPr/>
            </p:nvSpPr>
            <p:spPr>
              <a:xfrm>
                <a:off x="4252913" y="3314701"/>
                <a:ext cx="19050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42"/>
              <p:cNvSpPr/>
              <p:nvPr/>
            </p:nvSpPr>
            <p:spPr>
              <a:xfrm>
                <a:off x="6423025" y="2568576"/>
                <a:ext cx="19050" cy="6937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42"/>
              <p:cNvSpPr/>
              <p:nvPr/>
            </p:nvSpPr>
            <p:spPr>
              <a:xfrm>
                <a:off x="6423025" y="2568576"/>
                <a:ext cx="19050" cy="693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42"/>
              <p:cNvSpPr/>
              <p:nvPr/>
            </p:nvSpPr>
            <p:spPr>
              <a:xfrm>
                <a:off x="6181725" y="2568576"/>
                <a:ext cx="19050" cy="6937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42"/>
              <p:cNvSpPr/>
              <p:nvPr/>
            </p:nvSpPr>
            <p:spPr>
              <a:xfrm>
                <a:off x="6181725" y="2568576"/>
                <a:ext cx="19050" cy="693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42"/>
              <p:cNvSpPr/>
              <p:nvPr/>
            </p:nvSpPr>
            <p:spPr>
              <a:xfrm>
                <a:off x="5940425" y="2568576"/>
                <a:ext cx="19050" cy="6937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42"/>
              <p:cNvSpPr/>
              <p:nvPr/>
            </p:nvSpPr>
            <p:spPr>
              <a:xfrm>
                <a:off x="5940425" y="2568576"/>
                <a:ext cx="19050" cy="693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42"/>
              <p:cNvSpPr/>
              <p:nvPr/>
            </p:nvSpPr>
            <p:spPr>
              <a:xfrm>
                <a:off x="5699125" y="2568576"/>
                <a:ext cx="19050" cy="6937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42"/>
              <p:cNvSpPr/>
              <p:nvPr/>
            </p:nvSpPr>
            <p:spPr>
              <a:xfrm>
                <a:off x="5699125" y="2568576"/>
                <a:ext cx="19050" cy="693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42"/>
              <p:cNvSpPr/>
              <p:nvPr/>
            </p:nvSpPr>
            <p:spPr>
              <a:xfrm>
                <a:off x="5457825" y="2568576"/>
                <a:ext cx="19050" cy="6937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42"/>
              <p:cNvSpPr/>
              <p:nvPr/>
            </p:nvSpPr>
            <p:spPr>
              <a:xfrm>
                <a:off x="5457825" y="2568576"/>
                <a:ext cx="19050" cy="693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42"/>
              <p:cNvSpPr/>
              <p:nvPr/>
            </p:nvSpPr>
            <p:spPr>
              <a:xfrm>
                <a:off x="5218113" y="2568576"/>
                <a:ext cx="17462" cy="6937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42"/>
              <p:cNvSpPr/>
              <p:nvPr/>
            </p:nvSpPr>
            <p:spPr>
              <a:xfrm>
                <a:off x="5218113" y="2568576"/>
                <a:ext cx="17462" cy="693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42"/>
              <p:cNvSpPr/>
              <p:nvPr/>
            </p:nvSpPr>
            <p:spPr>
              <a:xfrm>
                <a:off x="4976813" y="2568576"/>
                <a:ext cx="19050" cy="6937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42"/>
              <p:cNvSpPr/>
              <p:nvPr/>
            </p:nvSpPr>
            <p:spPr>
              <a:xfrm>
                <a:off x="4976813" y="2568576"/>
                <a:ext cx="19050" cy="693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42"/>
              <p:cNvSpPr/>
              <p:nvPr/>
            </p:nvSpPr>
            <p:spPr>
              <a:xfrm>
                <a:off x="4735513" y="2568576"/>
                <a:ext cx="19050" cy="6937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42"/>
              <p:cNvSpPr/>
              <p:nvPr/>
            </p:nvSpPr>
            <p:spPr>
              <a:xfrm>
                <a:off x="4735513" y="2568576"/>
                <a:ext cx="19050" cy="693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42"/>
              <p:cNvSpPr/>
              <p:nvPr/>
            </p:nvSpPr>
            <p:spPr>
              <a:xfrm>
                <a:off x="4494213" y="2568576"/>
                <a:ext cx="19050" cy="6937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42"/>
              <p:cNvSpPr/>
              <p:nvPr/>
            </p:nvSpPr>
            <p:spPr>
              <a:xfrm>
                <a:off x="4494213" y="2568576"/>
                <a:ext cx="19050" cy="693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42"/>
              <p:cNvSpPr/>
              <p:nvPr/>
            </p:nvSpPr>
            <p:spPr>
              <a:xfrm>
                <a:off x="4252913" y="2568576"/>
                <a:ext cx="19050" cy="693738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42"/>
              <p:cNvSpPr/>
              <p:nvPr/>
            </p:nvSpPr>
            <p:spPr>
              <a:xfrm>
                <a:off x="4252913" y="2568576"/>
                <a:ext cx="19050" cy="693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42"/>
              <p:cNvSpPr/>
              <p:nvPr/>
            </p:nvSpPr>
            <p:spPr>
              <a:xfrm>
                <a:off x="4000500" y="2568576"/>
                <a:ext cx="252412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437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7"/>
                    </a:lnTo>
                    <a:lnTo>
                      <a:pt x="159" y="437"/>
                    </a:lnTo>
                    <a:lnTo>
                      <a:pt x="159" y="216"/>
                    </a:lnTo>
                    <a:lnTo>
                      <a:pt x="0" y="2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6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42"/>
              <p:cNvSpPr/>
              <p:nvPr/>
            </p:nvSpPr>
            <p:spPr>
              <a:xfrm>
                <a:off x="4000500" y="2568576"/>
                <a:ext cx="252412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437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7"/>
                    </a:lnTo>
                    <a:lnTo>
                      <a:pt x="159" y="437"/>
                    </a:lnTo>
                    <a:lnTo>
                      <a:pt x="159" y="216"/>
                    </a:lnTo>
                    <a:lnTo>
                      <a:pt x="0" y="21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42"/>
              <p:cNvSpPr/>
              <p:nvPr/>
            </p:nvSpPr>
            <p:spPr>
              <a:xfrm>
                <a:off x="4995863" y="2911476"/>
                <a:ext cx="1698625" cy="350838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221" extrusionOk="0">
                    <a:moveTo>
                      <a:pt x="140" y="0"/>
                    </a:moveTo>
                    <a:lnTo>
                      <a:pt x="0" y="0"/>
                    </a:lnTo>
                    <a:lnTo>
                      <a:pt x="0" y="221"/>
                    </a:lnTo>
                    <a:lnTo>
                      <a:pt x="140" y="221"/>
                    </a:lnTo>
                    <a:lnTo>
                      <a:pt x="140" y="0"/>
                    </a:lnTo>
                    <a:close/>
                    <a:moveTo>
                      <a:pt x="291" y="0"/>
                    </a:moveTo>
                    <a:lnTo>
                      <a:pt x="239" y="0"/>
                    </a:lnTo>
                    <a:lnTo>
                      <a:pt x="151" y="0"/>
                    </a:lnTo>
                    <a:lnTo>
                      <a:pt x="151" y="221"/>
                    </a:lnTo>
                    <a:lnTo>
                      <a:pt x="256" y="221"/>
                    </a:lnTo>
                    <a:lnTo>
                      <a:pt x="291" y="221"/>
                    </a:lnTo>
                    <a:lnTo>
                      <a:pt x="291" y="0"/>
                    </a:lnTo>
                    <a:close/>
                    <a:moveTo>
                      <a:pt x="443" y="0"/>
                    </a:moveTo>
                    <a:lnTo>
                      <a:pt x="303" y="0"/>
                    </a:lnTo>
                    <a:lnTo>
                      <a:pt x="303" y="221"/>
                    </a:lnTo>
                    <a:lnTo>
                      <a:pt x="443" y="221"/>
                    </a:lnTo>
                    <a:lnTo>
                      <a:pt x="443" y="0"/>
                    </a:lnTo>
                    <a:close/>
                    <a:moveTo>
                      <a:pt x="595" y="0"/>
                    </a:moveTo>
                    <a:lnTo>
                      <a:pt x="455" y="0"/>
                    </a:lnTo>
                    <a:lnTo>
                      <a:pt x="455" y="221"/>
                    </a:lnTo>
                    <a:lnTo>
                      <a:pt x="595" y="221"/>
                    </a:lnTo>
                    <a:lnTo>
                      <a:pt x="595" y="0"/>
                    </a:lnTo>
                    <a:close/>
                    <a:moveTo>
                      <a:pt x="747" y="0"/>
                    </a:moveTo>
                    <a:lnTo>
                      <a:pt x="607" y="0"/>
                    </a:lnTo>
                    <a:lnTo>
                      <a:pt x="607" y="221"/>
                    </a:lnTo>
                    <a:lnTo>
                      <a:pt x="747" y="221"/>
                    </a:lnTo>
                    <a:lnTo>
                      <a:pt x="747" y="0"/>
                    </a:lnTo>
                    <a:close/>
                    <a:moveTo>
                      <a:pt x="899" y="0"/>
                    </a:moveTo>
                    <a:lnTo>
                      <a:pt x="759" y="0"/>
                    </a:lnTo>
                    <a:lnTo>
                      <a:pt x="759" y="221"/>
                    </a:lnTo>
                    <a:lnTo>
                      <a:pt x="899" y="221"/>
                    </a:lnTo>
                    <a:lnTo>
                      <a:pt x="899" y="0"/>
                    </a:lnTo>
                    <a:close/>
                    <a:moveTo>
                      <a:pt x="1039" y="0"/>
                    </a:moveTo>
                    <a:lnTo>
                      <a:pt x="911" y="0"/>
                    </a:lnTo>
                    <a:lnTo>
                      <a:pt x="911" y="221"/>
                    </a:lnTo>
                    <a:lnTo>
                      <a:pt x="1070" y="221"/>
                    </a:lnTo>
                    <a:lnTo>
                      <a:pt x="1039" y="221"/>
                    </a:lnTo>
                    <a:lnTo>
                      <a:pt x="1039" y="0"/>
                    </a:lnTo>
                    <a:close/>
                  </a:path>
                </a:pathLst>
              </a:custGeom>
              <a:solidFill>
                <a:srgbClr val="F5F6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42"/>
              <p:cNvSpPr/>
              <p:nvPr/>
            </p:nvSpPr>
            <p:spPr>
              <a:xfrm>
                <a:off x="4995863" y="2911476"/>
                <a:ext cx="1698625" cy="350838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221" extrusionOk="0">
                    <a:moveTo>
                      <a:pt x="140" y="0"/>
                    </a:moveTo>
                    <a:lnTo>
                      <a:pt x="0" y="0"/>
                    </a:lnTo>
                    <a:lnTo>
                      <a:pt x="0" y="221"/>
                    </a:lnTo>
                    <a:lnTo>
                      <a:pt x="140" y="221"/>
                    </a:lnTo>
                    <a:lnTo>
                      <a:pt x="140" y="0"/>
                    </a:lnTo>
                    <a:moveTo>
                      <a:pt x="291" y="0"/>
                    </a:moveTo>
                    <a:lnTo>
                      <a:pt x="239" y="0"/>
                    </a:lnTo>
                    <a:lnTo>
                      <a:pt x="151" y="0"/>
                    </a:lnTo>
                    <a:lnTo>
                      <a:pt x="151" y="221"/>
                    </a:lnTo>
                    <a:lnTo>
                      <a:pt x="256" y="221"/>
                    </a:lnTo>
                    <a:lnTo>
                      <a:pt x="291" y="221"/>
                    </a:lnTo>
                    <a:lnTo>
                      <a:pt x="291" y="0"/>
                    </a:lnTo>
                    <a:moveTo>
                      <a:pt x="443" y="0"/>
                    </a:moveTo>
                    <a:lnTo>
                      <a:pt x="303" y="0"/>
                    </a:lnTo>
                    <a:lnTo>
                      <a:pt x="303" y="221"/>
                    </a:lnTo>
                    <a:lnTo>
                      <a:pt x="443" y="221"/>
                    </a:lnTo>
                    <a:lnTo>
                      <a:pt x="443" y="0"/>
                    </a:lnTo>
                    <a:moveTo>
                      <a:pt x="595" y="0"/>
                    </a:moveTo>
                    <a:lnTo>
                      <a:pt x="455" y="0"/>
                    </a:lnTo>
                    <a:lnTo>
                      <a:pt x="455" y="221"/>
                    </a:lnTo>
                    <a:lnTo>
                      <a:pt x="595" y="221"/>
                    </a:lnTo>
                    <a:lnTo>
                      <a:pt x="595" y="0"/>
                    </a:lnTo>
                    <a:moveTo>
                      <a:pt x="747" y="0"/>
                    </a:moveTo>
                    <a:lnTo>
                      <a:pt x="607" y="0"/>
                    </a:lnTo>
                    <a:lnTo>
                      <a:pt x="607" y="221"/>
                    </a:lnTo>
                    <a:lnTo>
                      <a:pt x="747" y="221"/>
                    </a:lnTo>
                    <a:lnTo>
                      <a:pt x="747" y="0"/>
                    </a:lnTo>
                    <a:moveTo>
                      <a:pt x="899" y="0"/>
                    </a:moveTo>
                    <a:lnTo>
                      <a:pt x="759" y="0"/>
                    </a:lnTo>
                    <a:lnTo>
                      <a:pt x="759" y="221"/>
                    </a:lnTo>
                    <a:lnTo>
                      <a:pt x="899" y="221"/>
                    </a:lnTo>
                    <a:lnTo>
                      <a:pt x="899" y="0"/>
                    </a:lnTo>
                    <a:moveTo>
                      <a:pt x="1039" y="0"/>
                    </a:moveTo>
                    <a:lnTo>
                      <a:pt x="911" y="0"/>
                    </a:lnTo>
                    <a:lnTo>
                      <a:pt x="911" y="221"/>
                    </a:lnTo>
                    <a:lnTo>
                      <a:pt x="1070" y="221"/>
                    </a:lnTo>
                    <a:lnTo>
                      <a:pt x="1039" y="221"/>
                    </a:lnTo>
                    <a:lnTo>
                      <a:pt x="103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42"/>
              <p:cNvSpPr/>
              <p:nvPr/>
            </p:nvSpPr>
            <p:spPr>
              <a:xfrm>
                <a:off x="6423025" y="2911476"/>
                <a:ext cx="19050" cy="3508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42"/>
              <p:cNvSpPr/>
              <p:nvPr/>
            </p:nvSpPr>
            <p:spPr>
              <a:xfrm>
                <a:off x="6423025" y="2911476"/>
                <a:ext cx="19050" cy="3508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42"/>
              <p:cNvSpPr/>
              <p:nvPr/>
            </p:nvSpPr>
            <p:spPr>
              <a:xfrm>
                <a:off x="6181725" y="2911476"/>
                <a:ext cx="19050" cy="3508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42"/>
              <p:cNvSpPr/>
              <p:nvPr/>
            </p:nvSpPr>
            <p:spPr>
              <a:xfrm>
                <a:off x="6181725" y="2911476"/>
                <a:ext cx="19050" cy="3508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42"/>
              <p:cNvSpPr/>
              <p:nvPr/>
            </p:nvSpPr>
            <p:spPr>
              <a:xfrm>
                <a:off x="5940425" y="2911476"/>
                <a:ext cx="19050" cy="3508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42"/>
              <p:cNvSpPr/>
              <p:nvPr/>
            </p:nvSpPr>
            <p:spPr>
              <a:xfrm>
                <a:off x="5940425" y="2911476"/>
                <a:ext cx="19050" cy="3508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42"/>
              <p:cNvSpPr/>
              <p:nvPr/>
            </p:nvSpPr>
            <p:spPr>
              <a:xfrm>
                <a:off x="5699125" y="2911476"/>
                <a:ext cx="19050" cy="3508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42"/>
              <p:cNvSpPr/>
              <p:nvPr/>
            </p:nvSpPr>
            <p:spPr>
              <a:xfrm>
                <a:off x="5699125" y="2911476"/>
                <a:ext cx="19050" cy="3508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42"/>
              <p:cNvSpPr/>
              <p:nvPr/>
            </p:nvSpPr>
            <p:spPr>
              <a:xfrm>
                <a:off x="5457825" y="2911476"/>
                <a:ext cx="19050" cy="3508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42"/>
              <p:cNvSpPr/>
              <p:nvPr/>
            </p:nvSpPr>
            <p:spPr>
              <a:xfrm>
                <a:off x="5457825" y="2911476"/>
                <a:ext cx="19050" cy="3508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42"/>
              <p:cNvSpPr/>
              <p:nvPr/>
            </p:nvSpPr>
            <p:spPr>
              <a:xfrm>
                <a:off x="5218113" y="2911476"/>
                <a:ext cx="17462" cy="3508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42"/>
              <p:cNvSpPr/>
              <p:nvPr/>
            </p:nvSpPr>
            <p:spPr>
              <a:xfrm>
                <a:off x="5218113" y="2911476"/>
                <a:ext cx="17462" cy="3508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42"/>
              <p:cNvSpPr/>
              <p:nvPr/>
            </p:nvSpPr>
            <p:spPr>
              <a:xfrm>
                <a:off x="4271963" y="2911476"/>
                <a:ext cx="704850" cy="35083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21" extrusionOk="0">
                    <a:moveTo>
                      <a:pt x="140" y="0"/>
                    </a:moveTo>
                    <a:lnTo>
                      <a:pt x="0" y="0"/>
                    </a:lnTo>
                    <a:lnTo>
                      <a:pt x="0" y="221"/>
                    </a:lnTo>
                    <a:lnTo>
                      <a:pt x="140" y="221"/>
                    </a:lnTo>
                    <a:lnTo>
                      <a:pt x="140" y="0"/>
                    </a:lnTo>
                    <a:close/>
                    <a:moveTo>
                      <a:pt x="292" y="0"/>
                    </a:moveTo>
                    <a:lnTo>
                      <a:pt x="152" y="0"/>
                    </a:lnTo>
                    <a:lnTo>
                      <a:pt x="152" y="221"/>
                    </a:lnTo>
                    <a:lnTo>
                      <a:pt x="292" y="221"/>
                    </a:lnTo>
                    <a:lnTo>
                      <a:pt x="292" y="0"/>
                    </a:lnTo>
                    <a:close/>
                    <a:moveTo>
                      <a:pt x="444" y="0"/>
                    </a:moveTo>
                    <a:lnTo>
                      <a:pt x="304" y="0"/>
                    </a:lnTo>
                    <a:lnTo>
                      <a:pt x="304" y="221"/>
                    </a:lnTo>
                    <a:lnTo>
                      <a:pt x="444" y="221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F5F6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42"/>
              <p:cNvSpPr/>
              <p:nvPr/>
            </p:nvSpPr>
            <p:spPr>
              <a:xfrm>
                <a:off x="4271963" y="2911476"/>
                <a:ext cx="704850" cy="35083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21" extrusionOk="0">
                    <a:moveTo>
                      <a:pt x="140" y="0"/>
                    </a:moveTo>
                    <a:lnTo>
                      <a:pt x="0" y="0"/>
                    </a:lnTo>
                    <a:lnTo>
                      <a:pt x="0" y="221"/>
                    </a:lnTo>
                    <a:lnTo>
                      <a:pt x="140" y="221"/>
                    </a:lnTo>
                    <a:lnTo>
                      <a:pt x="140" y="0"/>
                    </a:lnTo>
                    <a:moveTo>
                      <a:pt x="292" y="0"/>
                    </a:moveTo>
                    <a:lnTo>
                      <a:pt x="152" y="0"/>
                    </a:lnTo>
                    <a:lnTo>
                      <a:pt x="152" y="221"/>
                    </a:lnTo>
                    <a:lnTo>
                      <a:pt x="292" y="221"/>
                    </a:lnTo>
                    <a:lnTo>
                      <a:pt x="292" y="0"/>
                    </a:lnTo>
                    <a:moveTo>
                      <a:pt x="444" y="0"/>
                    </a:moveTo>
                    <a:lnTo>
                      <a:pt x="304" y="0"/>
                    </a:lnTo>
                    <a:lnTo>
                      <a:pt x="304" y="221"/>
                    </a:lnTo>
                    <a:lnTo>
                      <a:pt x="444" y="221"/>
                    </a:lnTo>
                    <a:lnTo>
                      <a:pt x="4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42"/>
              <p:cNvSpPr/>
              <p:nvPr/>
            </p:nvSpPr>
            <p:spPr>
              <a:xfrm>
                <a:off x="4976813" y="2911476"/>
                <a:ext cx="19050" cy="3508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42"/>
              <p:cNvSpPr/>
              <p:nvPr/>
            </p:nvSpPr>
            <p:spPr>
              <a:xfrm>
                <a:off x="4976813" y="2911476"/>
                <a:ext cx="19050" cy="3508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42"/>
              <p:cNvSpPr/>
              <p:nvPr/>
            </p:nvSpPr>
            <p:spPr>
              <a:xfrm>
                <a:off x="4735513" y="2911476"/>
                <a:ext cx="19050" cy="3508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42"/>
              <p:cNvSpPr/>
              <p:nvPr/>
            </p:nvSpPr>
            <p:spPr>
              <a:xfrm>
                <a:off x="4735513" y="2911476"/>
                <a:ext cx="19050" cy="3508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42"/>
              <p:cNvSpPr/>
              <p:nvPr/>
            </p:nvSpPr>
            <p:spPr>
              <a:xfrm>
                <a:off x="4494213" y="2911476"/>
                <a:ext cx="19050" cy="3508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42"/>
              <p:cNvSpPr/>
              <p:nvPr/>
            </p:nvSpPr>
            <p:spPr>
              <a:xfrm>
                <a:off x="4494213" y="2911476"/>
                <a:ext cx="19050" cy="3508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42"/>
              <p:cNvSpPr/>
              <p:nvPr/>
            </p:nvSpPr>
            <p:spPr>
              <a:xfrm>
                <a:off x="4252913" y="2911476"/>
                <a:ext cx="19050" cy="350838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42"/>
              <p:cNvSpPr/>
              <p:nvPr/>
            </p:nvSpPr>
            <p:spPr>
              <a:xfrm>
                <a:off x="4252913" y="2911476"/>
                <a:ext cx="19050" cy="3508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42"/>
              <p:cNvSpPr/>
              <p:nvPr/>
            </p:nvSpPr>
            <p:spPr>
              <a:xfrm>
                <a:off x="4000500" y="2568576"/>
                <a:ext cx="2693987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37" extrusionOk="0">
                    <a:moveTo>
                      <a:pt x="1697" y="0"/>
                    </a:moveTo>
                    <a:lnTo>
                      <a:pt x="852" y="0"/>
                    </a:lnTo>
                    <a:lnTo>
                      <a:pt x="0" y="0"/>
                    </a:lnTo>
                    <a:lnTo>
                      <a:pt x="0" y="216"/>
                    </a:lnTo>
                    <a:lnTo>
                      <a:pt x="159" y="216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71" y="216"/>
                    </a:lnTo>
                    <a:lnTo>
                      <a:pt x="311" y="216"/>
                    </a:lnTo>
                    <a:lnTo>
                      <a:pt x="311" y="0"/>
                    </a:lnTo>
                    <a:lnTo>
                      <a:pt x="323" y="0"/>
                    </a:lnTo>
                    <a:lnTo>
                      <a:pt x="323" y="216"/>
                    </a:lnTo>
                    <a:lnTo>
                      <a:pt x="463" y="216"/>
                    </a:lnTo>
                    <a:lnTo>
                      <a:pt x="463" y="0"/>
                    </a:lnTo>
                    <a:lnTo>
                      <a:pt x="475" y="0"/>
                    </a:lnTo>
                    <a:lnTo>
                      <a:pt x="475" y="216"/>
                    </a:lnTo>
                    <a:lnTo>
                      <a:pt x="615" y="216"/>
                    </a:lnTo>
                    <a:lnTo>
                      <a:pt x="615" y="0"/>
                    </a:lnTo>
                    <a:lnTo>
                      <a:pt x="627" y="0"/>
                    </a:lnTo>
                    <a:lnTo>
                      <a:pt x="627" y="216"/>
                    </a:lnTo>
                    <a:lnTo>
                      <a:pt x="767" y="216"/>
                    </a:lnTo>
                    <a:lnTo>
                      <a:pt x="767" y="0"/>
                    </a:lnTo>
                    <a:lnTo>
                      <a:pt x="778" y="0"/>
                    </a:lnTo>
                    <a:lnTo>
                      <a:pt x="778" y="216"/>
                    </a:lnTo>
                    <a:lnTo>
                      <a:pt x="866" y="216"/>
                    </a:lnTo>
                    <a:lnTo>
                      <a:pt x="918" y="216"/>
                    </a:lnTo>
                    <a:lnTo>
                      <a:pt x="918" y="0"/>
                    </a:lnTo>
                    <a:lnTo>
                      <a:pt x="930" y="0"/>
                    </a:lnTo>
                    <a:lnTo>
                      <a:pt x="930" y="216"/>
                    </a:lnTo>
                    <a:lnTo>
                      <a:pt x="1070" y="216"/>
                    </a:lnTo>
                    <a:lnTo>
                      <a:pt x="1070" y="0"/>
                    </a:lnTo>
                    <a:lnTo>
                      <a:pt x="1082" y="0"/>
                    </a:lnTo>
                    <a:lnTo>
                      <a:pt x="1082" y="216"/>
                    </a:lnTo>
                    <a:lnTo>
                      <a:pt x="1222" y="216"/>
                    </a:lnTo>
                    <a:lnTo>
                      <a:pt x="1222" y="0"/>
                    </a:lnTo>
                    <a:lnTo>
                      <a:pt x="1234" y="0"/>
                    </a:lnTo>
                    <a:lnTo>
                      <a:pt x="1234" y="216"/>
                    </a:lnTo>
                    <a:lnTo>
                      <a:pt x="1374" y="216"/>
                    </a:lnTo>
                    <a:lnTo>
                      <a:pt x="1374" y="0"/>
                    </a:lnTo>
                    <a:lnTo>
                      <a:pt x="1386" y="0"/>
                    </a:lnTo>
                    <a:lnTo>
                      <a:pt x="1386" y="216"/>
                    </a:lnTo>
                    <a:lnTo>
                      <a:pt x="1526" y="216"/>
                    </a:lnTo>
                    <a:lnTo>
                      <a:pt x="1526" y="0"/>
                    </a:lnTo>
                    <a:lnTo>
                      <a:pt x="1538" y="0"/>
                    </a:lnTo>
                    <a:lnTo>
                      <a:pt x="1538" y="216"/>
                    </a:lnTo>
                    <a:lnTo>
                      <a:pt x="1666" y="216"/>
                    </a:lnTo>
                    <a:lnTo>
                      <a:pt x="1666" y="437"/>
                    </a:lnTo>
                    <a:lnTo>
                      <a:pt x="1697" y="437"/>
                    </a:lnTo>
                    <a:lnTo>
                      <a:pt x="1697" y="0"/>
                    </a:lnTo>
                    <a:close/>
                  </a:path>
                </a:pathLst>
              </a:custGeom>
              <a:solidFill>
                <a:srgbClr val="D1D2D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42"/>
              <p:cNvSpPr/>
              <p:nvPr/>
            </p:nvSpPr>
            <p:spPr>
              <a:xfrm>
                <a:off x="4000500" y="2568576"/>
                <a:ext cx="2693987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37" extrusionOk="0">
                    <a:moveTo>
                      <a:pt x="1697" y="0"/>
                    </a:moveTo>
                    <a:lnTo>
                      <a:pt x="852" y="0"/>
                    </a:lnTo>
                    <a:lnTo>
                      <a:pt x="0" y="0"/>
                    </a:lnTo>
                    <a:lnTo>
                      <a:pt x="0" y="216"/>
                    </a:lnTo>
                    <a:lnTo>
                      <a:pt x="159" y="216"/>
                    </a:lnTo>
                    <a:lnTo>
                      <a:pt x="159" y="0"/>
                    </a:lnTo>
                    <a:lnTo>
                      <a:pt x="171" y="0"/>
                    </a:lnTo>
                    <a:lnTo>
                      <a:pt x="171" y="216"/>
                    </a:lnTo>
                    <a:lnTo>
                      <a:pt x="311" y="216"/>
                    </a:lnTo>
                    <a:lnTo>
                      <a:pt x="311" y="0"/>
                    </a:lnTo>
                    <a:lnTo>
                      <a:pt x="323" y="0"/>
                    </a:lnTo>
                    <a:lnTo>
                      <a:pt x="323" y="216"/>
                    </a:lnTo>
                    <a:lnTo>
                      <a:pt x="463" y="216"/>
                    </a:lnTo>
                    <a:lnTo>
                      <a:pt x="463" y="0"/>
                    </a:lnTo>
                    <a:lnTo>
                      <a:pt x="475" y="0"/>
                    </a:lnTo>
                    <a:lnTo>
                      <a:pt x="475" y="216"/>
                    </a:lnTo>
                    <a:lnTo>
                      <a:pt x="615" y="216"/>
                    </a:lnTo>
                    <a:lnTo>
                      <a:pt x="615" y="0"/>
                    </a:lnTo>
                    <a:lnTo>
                      <a:pt x="627" y="0"/>
                    </a:lnTo>
                    <a:lnTo>
                      <a:pt x="627" y="216"/>
                    </a:lnTo>
                    <a:lnTo>
                      <a:pt x="767" y="216"/>
                    </a:lnTo>
                    <a:lnTo>
                      <a:pt x="767" y="0"/>
                    </a:lnTo>
                    <a:lnTo>
                      <a:pt x="778" y="0"/>
                    </a:lnTo>
                    <a:lnTo>
                      <a:pt x="778" y="216"/>
                    </a:lnTo>
                    <a:lnTo>
                      <a:pt x="866" y="216"/>
                    </a:lnTo>
                    <a:lnTo>
                      <a:pt x="918" y="216"/>
                    </a:lnTo>
                    <a:lnTo>
                      <a:pt x="918" y="0"/>
                    </a:lnTo>
                    <a:lnTo>
                      <a:pt x="930" y="0"/>
                    </a:lnTo>
                    <a:lnTo>
                      <a:pt x="930" y="216"/>
                    </a:lnTo>
                    <a:lnTo>
                      <a:pt x="1070" y="216"/>
                    </a:lnTo>
                    <a:lnTo>
                      <a:pt x="1070" y="0"/>
                    </a:lnTo>
                    <a:lnTo>
                      <a:pt x="1082" y="0"/>
                    </a:lnTo>
                    <a:lnTo>
                      <a:pt x="1082" y="216"/>
                    </a:lnTo>
                    <a:lnTo>
                      <a:pt x="1222" y="216"/>
                    </a:lnTo>
                    <a:lnTo>
                      <a:pt x="1222" y="0"/>
                    </a:lnTo>
                    <a:lnTo>
                      <a:pt x="1234" y="0"/>
                    </a:lnTo>
                    <a:lnTo>
                      <a:pt x="1234" y="216"/>
                    </a:lnTo>
                    <a:lnTo>
                      <a:pt x="1374" y="216"/>
                    </a:lnTo>
                    <a:lnTo>
                      <a:pt x="1374" y="0"/>
                    </a:lnTo>
                    <a:lnTo>
                      <a:pt x="1386" y="0"/>
                    </a:lnTo>
                    <a:lnTo>
                      <a:pt x="1386" y="216"/>
                    </a:lnTo>
                    <a:lnTo>
                      <a:pt x="1526" y="216"/>
                    </a:lnTo>
                    <a:lnTo>
                      <a:pt x="1526" y="0"/>
                    </a:lnTo>
                    <a:lnTo>
                      <a:pt x="1538" y="0"/>
                    </a:lnTo>
                    <a:lnTo>
                      <a:pt x="1538" y="216"/>
                    </a:lnTo>
                    <a:lnTo>
                      <a:pt x="1666" y="216"/>
                    </a:lnTo>
                    <a:lnTo>
                      <a:pt x="1666" y="437"/>
                    </a:lnTo>
                    <a:lnTo>
                      <a:pt x="1697" y="437"/>
                    </a:lnTo>
                    <a:lnTo>
                      <a:pt x="169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42"/>
              <p:cNvSpPr/>
              <p:nvPr/>
            </p:nvSpPr>
            <p:spPr>
              <a:xfrm>
                <a:off x="6423025" y="2568576"/>
                <a:ext cx="19050" cy="3429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42"/>
              <p:cNvSpPr/>
              <p:nvPr/>
            </p:nvSpPr>
            <p:spPr>
              <a:xfrm>
                <a:off x="6423025" y="2568576"/>
                <a:ext cx="19050" cy="34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42"/>
              <p:cNvSpPr/>
              <p:nvPr/>
            </p:nvSpPr>
            <p:spPr>
              <a:xfrm>
                <a:off x="6181725" y="2568576"/>
                <a:ext cx="19050" cy="3429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42"/>
              <p:cNvSpPr/>
              <p:nvPr/>
            </p:nvSpPr>
            <p:spPr>
              <a:xfrm>
                <a:off x="6181725" y="2568576"/>
                <a:ext cx="19050" cy="34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42"/>
              <p:cNvSpPr/>
              <p:nvPr/>
            </p:nvSpPr>
            <p:spPr>
              <a:xfrm>
                <a:off x="5940425" y="2568576"/>
                <a:ext cx="19050" cy="3429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42"/>
              <p:cNvSpPr/>
              <p:nvPr/>
            </p:nvSpPr>
            <p:spPr>
              <a:xfrm>
                <a:off x="5940425" y="2568576"/>
                <a:ext cx="19050" cy="34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42"/>
              <p:cNvSpPr/>
              <p:nvPr/>
            </p:nvSpPr>
            <p:spPr>
              <a:xfrm>
                <a:off x="5699125" y="2568576"/>
                <a:ext cx="19050" cy="3429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42"/>
              <p:cNvSpPr/>
              <p:nvPr/>
            </p:nvSpPr>
            <p:spPr>
              <a:xfrm>
                <a:off x="5699125" y="2568576"/>
                <a:ext cx="19050" cy="34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42"/>
              <p:cNvSpPr/>
              <p:nvPr/>
            </p:nvSpPr>
            <p:spPr>
              <a:xfrm>
                <a:off x="5457825" y="2568576"/>
                <a:ext cx="19050" cy="3429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42"/>
              <p:cNvSpPr/>
              <p:nvPr/>
            </p:nvSpPr>
            <p:spPr>
              <a:xfrm>
                <a:off x="5457825" y="2568576"/>
                <a:ext cx="19050" cy="34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42"/>
              <p:cNvSpPr/>
              <p:nvPr/>
            </p:nvSpPr>
            <p:spPr>
              <a:xfrm>
                <a:off x="5218113" y="2568576"/>
                <a:ext cx="17462" cy="3429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42"/>
              <p:cNvSpPr/>
              <p:nvPr/>
            </p:nvSpPr>
            <p:spPr>
              <a:xfrm>
                <a:off x="5218113" y="2568576"/>
                <a:ext cx="17462" cy="34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42"/>
              <p:cNvSpPr/>
              <p:nvPr/>
            </p:nvSpPr>
            <p:spPr>
              <a:xfrm>
                <a:off x="4976813" y="2568576"/>
                <a:ext cx="19050" cy="3429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42"/>
              <p:cNvSpPr/>
              <p:nvPr/>
            </p:nvSpPr>
            <p:spPr>
              <a:xfrm>
                <a:off x="4976813" y="2568576"/>
                <a:ext cx="19050" cy="34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42"/>
              <p:cNvSpPr/>
              <p:nvPr/>
            </p:nvSpPr>
            <p:spPr>
              <a:xfrm>
                <a:off x="4735513" y="2568576"/>
                <a:ext cx="19050" cy="3429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42"/>
              <p:cNvSpPr/>
              <p:nvPr/>
            </p:nvSpPr>
            <p:spPr>
              <a:xfrm>
                <a:off x="4735513" y="2568576"/>
                <a:ext cx="19050" cy="34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42"/>
              <p:cNvSpPr/>
              <p:nvPr/>
            </p:nvSpPr>
            <p:spPr>
              <a:xfrm>
                <a:off x="4494213" y="2568576"/>
                <a:ext cx="19050" cy="3429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42"/>
              <p:cNvSpPr/>
              <p:nvPr/>
            </p:nvSpPr>
            <p:spPr>
              <a:xfrm>
                <a:off x="4494213" y="2568576"/>
                <a:ext cx="19050" cy="34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42"/>
              <p:cNvSpPr/>
              <p:nvPr/>
            </p:nvSpPr>
            <p:spPr>
              <a:xfrm>
                <a:off x="4252913" y="2568576"/>
                <a:ext cx="19050" cy="342900"/>
              </a:xfrm>
              <a:prstGeom prst="rect">
                <a:avLst/>
              </a:prstGeom>
              <a:solidFill>
                <a:srgbClr val="BDBEB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42"/>
              <p:cNvSpPr/>
              <p:nvPr/>
            </p:nvSpPr>
            <p:spPr>
              <a:xfrm>
                <a:off x="4252913" y="2568576"/>
                <a:ext cx="19050" cy="34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42"/>
              <p:cNvSpPr/>
              <p:nvPr/>
            </p:nvSpPr>
            <p:spPr>
              <a:xfrm>
                <a:off x="4000500" y="2609851"/>
                <a:ext cx="38100" cy="652463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42"/>
              <p:cNvSpPr/>
              <p:nvPr/>
            </p:nvSpPr>
            <p:spPr>
              <a:xfrm>
                <a:off x="3910013" y="4176713"/>
                <a:ext cx="2874962" cy="457200"/>
              </a:xfrm>
              <a:prstGeom prst="rect">
                <a:avLst/>
              </a:prstGeom>
              <a:solidFill>
                <a:srgbClr val="D9DA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42"/>
              <p:cNvSpPr/>
              <p:nvPr/>
            </p:nvSpPr>
            <p:spPr>
              <a:xfrm>
                <a:off x="3951288" y="3262313"/>
                <a:ext cx="2792412" cy="60325"/>
              </a:xfrm>
              <a:prstGeom prst="rect">
                <a:avLst/>
              </a:prstGeom>
              <a:solidFill>
                <a:srgbClr val="D9DA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42"/>
              <p:cNvSpPr/>
              <p:nvPr/>
            </p:nvSpPr>
            <p:spPr>
              <a:xfrm>
                <a:off x="3951288" y="2514601"/>
                <a:ext cx="2792412" cy="53975"/>
              </a:xfrm>
              <a:prstGeom prst="rect">
                <a:avLst/>
              </a:prstGeom>
              <a:solidFill>
                <a:srgbClr val="D9DA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42"/>
              <p:cNvSpPr/>
              <p:nvPr/>
            </p:nvSpPr>
            <p:spPr>
              <a:xfrm>
                <a:off x="4244975" y="2428876"/>
                <a:ext cx="523875" cy="85725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42"/>
              <p:cNvSpPr/>
              <p:nvPr/>
            </p:nvSpPr>
            <p:spPr>
              <a:xfrm>
                <a:off x="4000500" y="2568576"/>
                <a:ext cx="2693987" cy="36513"/>
              </a:xfrm>
              <a:prstGeom prst="rect">
                <a:avLst/>
              </a:prstGeom>
              <a:solidFill>
                <a:srgbClr val="A7A7A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42"/>
              <p:cNvSpPr/>
              <p:nvPr/>
            </p:nvSpPr>
            <p:spPr>
              <a:xfrm>
                <a:off x="4000500" y="3317876"/>
                <a:ext cx="2693987" cy="38100"/>
              </a:xfrm>
              <a:prstGeom prst="rect">
                <a:avLst/>
              </a:prstGeom>
              <a:solidFill>
                <a:srgbClr val="A7A7A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42"/>
              <p:cNvSpPr/>
              <p:nvPr/>
            </p:nvSpPr>
            <p:spPr>
              <a:xfrm>
                <a:off x="5899150" y="2305051"/>
                <a:ext cx="52387" cy="1860550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42"/>
              <p:cNvSpPr/>
              <p:nvPr/>
            </p:nvSpPr>
            <p:spPr>
              <a:xfrm>
                <a:off x="5767388" y="2214563"/>
                <a:ext cx="93662" cy="1955800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42"/>
              <p:cNvSpPr/>
              <p:nvPr/>
            </p:nvSpPr>
            <p:spPr>
              <a:xfrm>
                <a:off x="5684838" y="4105276"/>
                <a:ext cx="354012" cy="71438"/>
              </a:xfrm>
              <a:prstGeom prst="rect">
                <a:avLst/>
              </a:prstGeom>
              <a:solidFill>
                <a:srgbClr val="D9DA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42"/>
              <p:cNvSpPr/>
              <p:nvPr/>
            </p:nvSpPr>
            <p:spPr>
              <a:xfrm>
                <a:off x="4000500" y="3355976"/>
                <a:ext cx="38100" cy="825500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2" name="Google Shape;572;p42"/>
          <p:cNvGrpSpPr/>
          <p:nvPr/>
        </p:nvGrpSpPr>
        <p:grpSpPr>
          <a:xfrm>
            <a:off x="5845955" y="2846414"/>
            <a:ext cx="4173435" cy="2004663"/>
            <a:chOff x="5622925" y="2513013"/>
            <a:chExt cx="4683125" cy="2249487"/>
          </a:xfrm>
        </p:grpSpPr>
        <p:sp>
          <p:nvSpPr>
            <p:cNvPr id="573" name="Google Shape;573;p42"/>
            <p:cNvSpPr/>
            <p:nvPr/>
          </p:nvSpPr>
          <p:spPr>
            <a:xfrm>
              <a:off x="6058621" y="3022675"/>
              <a:ext cx="755650" cy="1464573"/>
            </a:xfrm>
            <a:custGeom>
              <a:avLst/>
              <a:gdLst/>
              <a:ahLst/>
              <a:cxnLst/>
              <a:rect l="l" t="t" r="r" b="b"/>
              <a:pathLst>
                <a:path w="476" h="1022" extrusionOk="0">
                  <a:moveTo>
                    <a:pt x="459" y="0"/>
                  </a:moveTo>
                  <a:lnTo>
                    <a:pt x="141" y="5"/>
                  </a:lnTo>
                  <a:lnTo>
                    <a:pt x="0" y="1022"/>
                  </a:lnTo>
                  <a:lnTo>
                    <a:pt x="476" y="101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accent2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4" name="Google Shape;574;p42"/>
            <p:cNvGrpSpPr/>
            <p:nvPr/>
          </p:nvGrpSpPr>
          <p:grpSpPr>
            <a:xfrm>
              <a:off x="5622925" y="2513013"/>
              <a:ext cx="4683125" cy="2249487"/>
              <a:chOff x="5622925" y="2513013"/>
              <a:chExt cx="4683125" cy="2249487"/>
            </a:xfrm>
          </p:grpSpPr>
          <p:sp>
            <p:nvSpPr>
              <p:cNvPr id="575" name="Google Shape;575;p42"/>
              <p:cNvSpPr/>
              <p:nvPr/>
            </p:nvSpPr>
            <p:spPr>
              <a:xfrm>
                <a:off x="5626100" y="2513013"/>
                <a:ext cx="4679950" cy="2249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42"/>
              <p:cNvSpPr/>
              <p:nvPr/>
            </p:nvSpPr>
            <p:spPr>
              <a:xfrm>
                <a:off x="9764713" y="3775075"/>
                <a:ext cx="360363" cy="954087"/>
              </a:xfrm>
              <a:prstGeom prst="rect">
                <a:avLst/>
              </a:prstGeom>
              <a:solidFill>
                <a:srgbClr val="B5B6B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42"/>
              <p:cNvSpPr/>
              <p:nvPr/>
            </p:nvSpPr>
            <p:spPr>
              <a:xfrm>
                <a:off x="10012363" y="2535238"/>
                <a:ext cx="230188" cy="2193925"/>
              </a:xfrm>
              <a:prstGeom prst="rect">
                <a:avLst/>
              </a:prstGeom>
              <a:solidFill>
                <a:srgbClr val="D9DA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42"/>
              <p:cNvSpPr/>
              <p:nvPr/>
            </p:nvSpPr>
            <p:spPr>
              <a:xfrm>
                <a:off x="9404350" y="3975100"/>
                <a:ext cx="714375" cy="49212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42"/>
              <p:cNvSpPr/>
              <p:nvPr/>
            </p:nvSpPr>
            <p:spPr>
              <a:xfrm>
                <a:off x="9404350" y="3975100"/>
                <a:ext cx="714375" cy="49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42"/>
              <p:cNvSpPr/>
              <p:nvPr/>
            </p:nvSpPr>
            <p:spPr>
              <a:xfrm>
                <a:off x="9648825" y="2535238"/>
                <a:ext cx="228600" cy="2193925"/>
              </a:xfrm>
              <a:prstGeom prst="rect">
                <a:avLst/>
              </a:prstGeom>
              <a:solidFill>
                <a:srgbClr val="D9DA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42"/>
              <p:cNvSpPr/>
              <p:nvPr/>
            </p:nvSpPr>
            <p:spPr>
              <a:xfrm>
                <a:off x="9629775" y="2516188"/>
                <a:ext cx="266700" cy="41275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42"/>
              <p:cNvSpPr/>
              <p:nvPr/>
            </p:nvSpPr>
            <p:spPr>
              <a:xfrm>
                <a:off x="9994900" y="2516188"/>
                <a:ext cx="266700" cy="41275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42"/>
              <p:cNvSpPr/>
              <p:nvPr/>
            </p:nvSpPr>
            <p:spPr>
              <a:xfrm>
                <a:off x="6332538" y="2990850"/>
                <a:ext cx="3221038" cy="1771650"/>
              </a:xfrm>
              <a:prstGeom prst="rect">
                <a:avLst/>
              </a:prstGeom>
              <a:solidFill>
                <a:srgbClr val="B7B8B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42"/>
              <p:cNvSpPr/>
              <p:nvPr/>
            </p:nvSpPr>
            <p:spPr>
              <a:xfrm>
                <a:off x="6332538" y="2990850"/>
                <a:ext cx="3221038" cy="1771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42"/>
              <p:cNvSpPr/>
              <p:nvPr/>
            </p:nvSpPr>
            <p:spPr>
              <a:xfrm>
                <a:off x="6238875" y="2954338"/>
                <a:ext cx="3363913" cy="74612"/>
              </a:xfrm>
              <a:prstGeom prst="rect">
                <a:avLst/>
              </a:prstGeom>
              <a:solidFill>
                <a:srgbClr val="D9DA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42"/>
              <p:cNvSpPr/>
              <p:nvPr/>
            </p:nvSpPr>
            <p:spPr>
              <a:xfrm>
                <a:off x="6238875" y="2954338"/>
                <a:ext cx="3363913" cy="746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42"/>
              <p:cNvSpPr/>
              <p:nvPr/>
            </p:nvSpPr>
            <p:spPr>
              <a:xfrm>
                <a:off x="8497888" y="2905125"/>
                <a:ext cx="428625" cy="49212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42"/>
              <p:cNvSpPr/>
              <p:nvPr/>
            </p:nvSpPr>
            <p:spPr>
              <a:xfrm>
                <a:off x="8121650" y="2840038"/>
                <a:ext cx="285750" cy="114300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42"/>
              <p:cNvSpPr/>
              <p:nvPr/>
            </p:nvSpPr>
            <p:spPr>
              <a:xfrm>
                <a:off x="6407150" y="3097213"/>
                <a:ext cx="3049588" cy="125095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788" extrusionOk="0">
                    <a:moveTo>
                      <a:pt x="957" y="0"/>
                    </a:moveTo>
                    <a:lnTo>
                      <a:pt x="0" y="0"/>
                    </a:lnTo>
                    <a:lnTo>
                      <a:pt x="0" y="788"/>
                    </a:lnTo>
                    <a:lnTo>
                      <a:pt x="34" y="788"/>
                    </a:lnTo>
                    <a:lnTo>
                      <a:pt x="34" y="97"/>
                    </a:lnTo>
                    <a:lnTo>
                      <a:pt x="941" y="97"/>
                    </a:lnTo>
                    <a:lnTo>
                      <a:pt x="1921" y="97"/>
                    </a:lnTo>
                    <a:lnTo>
                      <a:pt x="1921" y="0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42"/>
              <p:cNvSpPr/>
              <p:nvPr/>
            </p:nvSpPr>
            <p:spPr>
              <a:xfrm>
                <a:off x="6407150" y="3097213"/>
                <a:ext cx="3049588" cy="125095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788" extrusionOk="0">
                    <a:moveTo>
                      <a:pt x="957" y="0"/>
                    </a:moveTo>
                    <a:lnTo>
                      <a:pt x="0" y="0"/>
                    </a:lnTo>
                    <a:lnTo>
                      <a:pt x="0" y="788"/>
                    </a:lnTo>
                    <a:lnTo>
                      <a:pt x="34" y="788"/>
                    </a:lnTo>
                    <a:lnTo>
                      <a:pt x="34" y="97"/>
                    </a:lnTo>
                    <a:lnTo>
                      <a:pt x="941" y="97"/>
                    </a:lnTo>
                    <a:lnTo>
                      <a:pt x="1921" y="97"/>
                    </a:lnTo>
                    <a:lnTo>
                      <a:pt x="1921" y="0"/>
                    </a:lnTo>
                    <a:lnTo>
                      <a:pt x="95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42"/>
              <p:cNvSpPr/>
              <p:nvPr/>
            </p:nvSpPr>
            <p:spPr>
              <a:xfrm>
                <a:off x="6329363" y="3028950"/>
                <a:ext cx="3175" cy="46037"/>
              </a:xfrm>
              <a:prstGeom prst="rect">
                <a:avLst/>
              </a:prstGeom>
              <a:solidFill>
                <a:srgbClr val="DBDC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42"/>
              <p:cNvSpPr/>
              <p:nvPr/>
            </p:nvSpPr>
            <p:spPr>
              <a:xfrm>
                <a:off x="6329363" y="3028950"/>
                <a:ext cx="3175" cy="460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42"/>
              <p:cNvSpPr/>
              <p:nvPr/>
            </p:nvSpPr>
            <p:spPr>
              <a:xfrm>
                <a:off x="6332538" y="3028950"/>
                <a:ext cx="3221038" cy="46037"/>
              </a:xfrm>
              <a:prstGeom prst="rect">
                <a:avLst/>
              </a:prstGeom>
              <a:solidFill>
                <a:srgbClr val="9E9F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42"/>
              <p:cNvSpPr/>
              <p:nvPr/>
            </p:nvSpPr>
            <p:spPr>
              <a:xfrm>
                <a:off x="6332538" y="3028950"/>
                <a:ext cx="3221038" cy="460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42"/>
              <p:cNvSpPr/>
              <p:nvPr/>
            </p:nvSpPr>
            <p:spPr>
              <a:xfrm>
                <a:off x="6329363" y="3028950"/>
                <a:ext cx="32242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20000" extrusionOk="0">
                    <a:moveTo>
                      <a:pt x="2031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031" y="0"/>
                    </a:lnTo>
                    <a:close/>
                  </a:path>
                </a:pathLst>
              </a:custGeom>
              <a:solidFill>
                <a:srgbClr val="BBBB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42"/>
              <p:cNvSpPr/>
              <p:nvPr/>
            </p:nvSpPr>
            <p:spPr>
              <a:xfrm>
                <a:off x="6329363" y="3028950"/>
                <a:ext cx="32242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20000" extrusionOk="0">
                    <a:moveTo>
                      <a:pt x="2031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03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42"/>
              <p:cNvSpPr/>
              <p:nvPr/>
            </p:nvSpPr>
            <p:spPr>
              <a:xfrm>
                <a:off x="6900863" y="2690813"/>
                <a:ext cx="160338" cy="263525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42"/>
              <p:cNvSpPr/>
              <p:nvPr/>
            </p:nvSpPr>
            <p:spPr>
              <a:xfrm>
                <a:off x="7148513" y="2822575"/>
                <a:ext cx="68263" cy="123825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42"/>
              <p:cNvSpPr/>
              <p:nvPr/>
            </p:nvSpPr>
            <p:spPr>
              <a:xfrm>
                <a:off x="8228013" y="2867025"/>
                <a:ext cx="1420813" cy="15875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42"/>
              <p:cNvSpPr/>
              <p:nvPr/>
            </p:nvSpPr>
            <p:spPr>
              <a:xfrm>
                <a:off x="8228013" y="2847975"/>
                <a:ext cx="1420813" cy="15875"/>
              </a:xfrm>
              <a:prstGeom prst="rect">
                <a:avLst/>
              </a:pr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42"/>
              <p:cNvSpPr/>
              <p:nvPr/>
            </p:nvSpPr>
            <p:spPr>
              <a:xfrm>
                <a:off x="6407150" y="3097213"/>
                <a:ext cx="3049588" cy="125095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788" extrusionOk="0">
                    <a:moveTo>
                      <a:pt x="180" y="97"/>
                    </a:moveTo>
                    <a:lnTo>
                      <a:pt x="34" y="97"/>
                    </a:lnTo>
                    <a:lnTo>
                      <a:pt x="34" y="788"/>
                    </a:lnTo>
                    <a:lnTo>
                      <a:pt x="180" y="788"/>
                    </a:lnTo>
                    <a:lnTo>
                      <a:pt x="180" y="97"/>
                    </a:lnTo>
                    <a:close/>
                    <a:moveTo>
                      <a:pt x="353" y="97"/>
                    </a:moveTo>
                    <a:lnTo>
                      <a:pt x="192" y="97"/>
                    </a:lnTo>
                    <a:lnTo>
                      <a:pt x="192" y="788"/>
                    </a:lnTo>
                    <a:lnTo>
                      <a:pt x="353" y="788"/>
                    </a:lnTo>
                    <a:lnTo>
                      <a:pt x="353" y="97"/>
                    </a:lnTo>
                    <a:close/>
                    <a:moveTo>
                      <a:pt x="529" y="97"/>
                    </a:moveTo>
                    <a:lnTo>
                      <a:pt x="367" y="97"/>
                    </a:lnTo>
                    <a:lnTo>
                      <a:pt x="367" y="788"/>
                    </a:lnTo>
                    <a:lnTo>
                      <a:pt x="529" y="788"/>
                    </a:lnTo>
                    <a:lnTo>
                      <a:pt x="529" y="97"/>
                    </a:lnTo>
                    <a:close/>
                    <a:moveTo>
                      <a:pt x="704" y="97"/>
                    </a:moveTo>
                    <a:lnTo>
                      <a:pt x="540" y="97"/>
                    </a:lnTo>
                    <a:lnTo>
                      <a:pt x="540" y="788"/>
                    </a:lnTo>
                    <a:lnTo>
                      <a:pt x="566" y="788"/>
                    </a:lnTo>
                    <a:lnTo>
                      <a:pt x="704" y="788"/>
                    </a:lnTo>
                    <a:lnTo>
                      <a:pt x="704" y="97"/>
                    </a:lnTo>
                    <a:close/>
                    <a:moveTo>
                      <a:pt x="877" y="97"/>
                    </a:moveTo>
                    <a:lnTo>
                      <a:pt x="716" y="97"/>
                    </a:lnTo>
                    <a:lnTo>
                      <a:pt x="716" y="788"/>
                    </a:lnTo>
                    <a:lnTo>
                      <a:pt x="877" y="788"/>
                    </a:lnTo>
                    <a:lnTo>
                      <a:pt x="877" y="97"/>
                    </a:lnTo>
                    <a:close/>
                    <a:moveTo>
                      <a:pt x="1052" y="97"/>
                    </a:moveTo>
                    <a:lnTo>
                      <a:pt x="941" y="97"/>
                    </a:lnTo>
                    <a:lnTo>
                      <a:pt x="891" y="97"/>
                    </a:lnTo>
                    <a:lnTo>
                      <a:pt x="891" y="788"/>
                    </a:lnTo>
                    <a:lnTo>
                      <a:pt x="922" y="788"/>
                    </a:lnTo>
                    <a:lnTo>
                      <a:pt x="1052" y="788"/>
                    </a:lnTo>
                    <a:lnTo>
                      <a:pt x="1052" y="97"/>
                    </a:lnTo>
                    <a:close/>
                    <a:moveTo>
                      <a:pt x="1227" y="97"/>
                    </a:moveTo>
                    <a:lnTo>
                      <a:pt x="1064" y="97"/>
                    </a:lnTo>
                    <a:lnTo>
                      <a:pt x="1064" y="788"/>
                    </a:lnTo>
                    <a:lnTo>
                      <a:pt x="1227" y="788"/>
                    </a:lnTo>
                    <a:lnTo>
                      <a:pt x="1227" y="97"/>
                    </a:lnTo>
                    <a:close/>
                    <a:moveTo>
                      <a:pt x="1400" y="97"/>
                    </a:moveTo>
                    <a:lnTo>
                      <a:pt x="1239" y="97"/>
                    </a:lnTo>
                    <a:lnTo>
                      <a:pt x="1239" y="788"/>
                    </a:lnTo>
                    <a:lnTo>
                      <a:pt x="1400" y="788"/>
                    </a:lnTo>
                    <a:lnTo>
                      <a:pt x="1400" y="97"/>
                    </a:lnTo>
                    <a:close/>
                    <a:moveTo>
                      <a:pt x="1575" y="97"/>
                    </a:moveTo>
                    <a:lnTo>
                      <a:pt x="1412" y="97"/>
                    </a:lnTo>
                    <a:lnTo>
                      <a:pt x="1412" y="788"/>
                    </a:lnTo>
                    <a:lnTo>
                      <a:pt x="1575" y="788"/>
                    </a:lnTo>
                    <a:lnTo>
                      <a:pt x="1575" y="97"/>
                    </a:lnTo>
                    <a:close/>
                    <a:moveTo>
                      <a:pt x="1750" y="97"/>
                    </a:moveTo>
                    <a:lnTo>
                      <a:pt x="1587" y="97"/>
                    </a:lnTo>
                    <a:lnTo>
                      <a:pt x="1587" y="788"/>
                    </a:lnTo>
                    <a:lnTo>
                      <a:pt x="1750" y="788"/>
                    </a:lnTo>
                    <a:lnTo>
                      <a:pt x="1750" y="97"/>
                    </a:lnTo>
                    <a:close/>
                    <a:moveTo>
                      <a:pt x="1921" y="0"/>
                    </a:moveTo>
                    <a:lnTo>
                      <a:pt x="957" y="0"/>
                    </a:lnTo>
                    <a:lnTo>
                      <a:pt x="0" y="0"/>
                    </a:lnTo>
                    <a:lnTo>
                      <a:pt x="180" y="0"/>
                    </a:lnTo>
                    <a:lnTo>
                      <a:pt x="192" y="0"/>
                    </a:lnTo>
                    <a:lnTo>
                      <a:pt x="353" y="0"/>
                    </a:lnTo>
                    <a:lnTo>
                      <a:pt x="367" y="0"/>
                    </a:lnTo>
                    <a:lnTo>
                      <a:pt x="529" y="0"/>
                    </a:lnTo>
                    <a:lnTo>
                      <a:pt x="540" y="0"/>
                    </a:lnTo>
                    <a:lnTo>
                      <a:pt x="704" y="0"/>
                    </a:lnTo>
                    <a:lnTo>
                      <a:pt x="716" y="0"/>
                    </a:lnTo>
                    <a:lnTo>
                      <a:pt x="877" y="0"/>
                    </a:lnTo>
                    <a:lnTo>
                      <a:pt x="891" y="0"/>
                    </a:lnTo>
                    <a:lnTo>
                      <a:pt x="957" y="0"/>
                    </a:lnTo>
                    <a:lnTo>
                      <a:pt x="1052" y="0"/>
                    </a:lnTo>
                    <a:lnTo>
                      <a:pt x="1064" y="0"/>
                    </a:lnTo>
                    <a:lnTo>
                      <a:pt x="1227" y="0"/>
                    </a:lnTo>
                    <a:lnTo>
                      <a:pt x="1239" y="0"/>
                    </a:lnTo>
                    <a:lnTo>
                      <a:pt x="1400" y="0"/>
                    </a:lnTo>
                    <a:lnTo>
                      <a:pt x="1412" y="0"/>
                    </a:lnTo>
                    <a:lnTo>
                      <a:pt x="1575" y="0"/>
                    </a:lnTo>
                    <a:lnTo>
                      <a:pt x="1587" y="0"/>
                    </a:lnTo>
                    <a:lnTo>
                      <a:pt x="1750" y="0"/>
                    </a:lnTo>
                    <a:lnTo>
                      <a:pt x="1762" y="0"/>
                    </a:lnTo>
                    <a:lnTo>
                      <a:pt x="1921" y="0"/>
                    </a:lnTo>
                    <a:lnTo>
                      <a:pt x="1921" y="97"/>
                    </a:lnTo>
                    <a:lnTo>
                      <a:pt x="1762" y="97"/>
                    </a:lnTo>
                    <a:lnTo>
                      <a:pt x="1762" y="788"/>
                    </a:lnTo>
                    <a:lnTo>
                      <a:pt x="1921" y="788"/>
                    </a:lnTo>
                    <a:lnTo>
                      <a:pt x="1921" y="0"/>
                    </a:lnTo>
                    <a:close/>
                  </a:path>
                </a:pathLst>
              </a:custGeom>
              <a:solidFill>
                <a:srgbClr val="D8D8D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42"/>
              <p:cNvSpPr/>
              <p:nvPr/>
            </p:nvSpPr>
            <p:spPr>
              <a:xfrm>
                <a:off x="6407150" y="3097213"/>
                <a:ext cx="3049588" cy="125095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788" extrusionOk="0">
                    <a:moveTo>
                      <a:pt x="180" y="97"/>
                    </a:moveTo>
                    <a:lnTo>
                      <a:pt x="34" y="97"/>
                    </a:lnTo>
                    <a:lnTo>
                      <a:pt x="34" y="788"/>
                    </a:lnTo>
                    <a:lnTo>
                      <a:pt x="180" y="788"/>
                    </a:lnTo>
                    <a:lnTo>
                      <a:pt x="180" y="97"/>
                    </a:lnTo>
                    <a:moveTo>
                      <a:pt x="353" y="97"/>
                    </a:moveTo>
                    <a:lnTo>
                      <a:pt x="192" y="97"/>
                    </a:lnTo>
                    <a:lnTo>
                      <a:pt x="192" y="788"/>
                    </a:lnTo>
                    <a:lnTo>
                      <a:pt x="353" y="788"/>
                    </a:lnTo>
                    <a:lnTo>
                      <a:pt x="353" y="97"/>
                    </a:lnTo>
                    <a:moveTo>
                      <a:pt x="529" y="97"/>
                    </a:moveTo>
                    <a:lnTo>
                      <a:pt x="367" y="97"/>
                    </a:lnTo>
                    <a:lnTo>
                      <a:pt x="367" y="788"/>
                    </a:lnTo>
                    <a:lnTo>
                      <a:pt x="529" y="788"/>
                    </a:lnTo>
                    <a:lnTo>
                      <a:pt x="529" y="97"/>
                    </a:lnTo>
                    <a:moveTo>
                      <a:pt x="704" y="97"/>
                    </a:moveTo>
                    <a:lnTo>
                      <a:pt x="540" y="97"/>
                    </a:lnTo>
                    <a:lnTo>
                      <a:pt x="540" y="788"/>
                    </a:lnTo>
                    <a:lnTo>
                      <a:pt x="566" y="788"/>
                    </a:lnTo>
                    <a:lnTo>
                      <a:pt x="704" y="788"/>
                    </a:lnTo>
                    <a:lnTo>
                      <a:pt x="704" y="97"/>
                    </a:lnTo>
                    <a:moveTo>
                      <a:pt x="877" y="97"/>
                    </a:moveTo>
                    <a:lnTo>
                      <a:pt x="716" y="97"/>
                    </a:lnTo>
                    <a:lnTo>
                      <a:pt x="716" y="788"/>
                    </a:lnTo>
                    <a:lnTo>
                      <a:pt x="877" y="788"/>
                    </a:lnTo>
                    <a:lnTo>
                      <a:pt x="877" y="97"/>
                    </a:lnTo>
                    <a:moveTo>
                      <a:pt x="1052" y="97"/>
                    </a:moveTo>
                    <a:lnTo>
                      <a:pt x="941" y="97"/>
                    </a:lnTo>
                    <a:lnTo>
                      <a:pt x="891" y="97"/>
                    </a:lnTo>
                    <a:lnTo>
                      <a:pt x="891" y="788"/>
                    </a:lnTo>
                    <a:lnTo>
                      <a:pt x="922" y="788"/>
                    </a:lnTo>
                    <a:lnTo>
                      <a:pt x="1052" y="788"/>
                    </a:lnTo>
                    <a:lnTo>
                      <a:pt x="1052" y="97"/>
                    </a:lnTo>
                    <a:moveTo>
                      <a:pt x="1227" y="97"/>
                    </a:moveTo>
                    <a:lnTo>
                      <a:pt x="1064" y="97"/>
                    </a:lnTo>
                    <a:lnTo>
                      <a:pt x="1064" y="788"/>
                    </a:lnTo>
                    <a:lnTo>
                      <a:pt x="1227" y="788"/>
                    </a:lnTo>
                    <a:lnTo>
                      <a:pt x="1227" y="97"/>
                    </a:lnTo>
                    <a:moveTo>
                      <a:pt x="1400" y="97"/>
                    </a:moveTo>
                    <a:lnTo>
                      <a:pt x="1239" y="97"/>
                    </a:lnTo>
                    <a:lnTo>
                      <a:pt x="1239" y="788"/>
                    </a:lnTo>
                    <a:lnTo>
                      <a:pt x="1400" y="788"/>
                    </a:lnTo>
                    <a:lnTo>
                      <a:pt x="1400" y="97"/>
                    </a:lnTo>
                    <a:moveTo>
                      <a:pt x="1575" y="97"/>
                    </a:moveTo>
                    <a:lnTo>
                      <a:pt x="1412" y="97"/>
                    </a:lnTo>
                    <a:lnTo>
                      <a:pt x="1412" y="788"/>
                    </a:lnTo>
                    <a:lnTo>
                      <a:pt x="1575" y="788"/>
                    </a:lnTo>
                    <a:lnTo>
                      <a:pt x="1575" y="97"/>
                    </a:lnTo>
                    <a:moveTo>
                      <a:pt x="1750" y="97"/>
                    </a:moveTo>
                    <a:lnTo>
                      <a:pt x="1587" y="97"/>
                    </a:lnTo>
                    <a:lnTo>
                      <a:pt x="1587" y="788"/>
                    </a:lnTo>
                    <a:lnTo>
                      <a:pt x="1750" y="788"/>
                    </a:lnTo>
                    <a:lnTo>
                      <a:pt x="1750" y="97"/>
                    </a:lnTo>
                    <a:moveTo>
                      <a:pt x="1921" y="0"/>
                    </a:moveTo>
                    <a:lnTo>
                      <a:pt x="957" y="0"/>
                    </a:lnTo>
                    <a:lnTo>
                      <a:pt x="0" y="0"/>
                    </a:lnTo>
                    <a:lnTo>
                      <a:pt x="180" y="0"/>
                    </a:lnTo>
                    <a:lnTo>
                      <a:pt x="192" y="0"/>
                    </a:lnTo>
                    <a:lnTo>
                      <a:pt x="353" y="0"/>
                    </a:lnTo>
                    <a:lnTo>
                      <a:pt x="367" y="0"/>
                    </a:lnTo>
                    <a:lnTo>
                      <a:pt x="529" y="0"/>
                    </a:lnTo>
                    <a:lnTo>
                      <a:pt x="540" y="0"/>
                    </a:lnTo>
                    <a:lnTo>
                      <a:pt x="704" y="0"/>
                    </a:lnTo>
                    <a:lnTo>
                      <a:pt x="716" y="0"/>
                    </a:lnTo>
                    <a:lnTo>
                      <a:pt x="877" y="0"/>
                    </a:lnTo>
                    <a:lnTo>
                      <a:pt x="891" y="0"/>
                    </a:lnTo>
                    <a:lnTo>
                      <a:pt x="957" y="0"/>
                    </a:lnTo>
                    <a:lnTo>
                      <a:pt x="1052" y="0"/>
                    </a:lnTo>
                    <a:lnTo>
                      <a:pt x="1064" y="0"/>
                    </a:lnTo>
                    <a:lnTo>
                      <a:pt x="1227" y="0"/>
                    </a:lnTo>
                    <a:lnTo>
                      <a:pt x="1239" y="0"/>
                    </a:lnTo>
                    <a:lnTo>
                      <a:pt x="1400" y="0"/>
                    </a:lnTo>
                    <a:lnTo>
                      <a:pt x="1412" y="0"/>
                    </a:lnTo>
                    <a:lnTo>
                      <a:pt x="1575" y="0"/>
                    </a:lnTo>
                    <a:lnTo>
                      <a:pt x="1587" y="0"/>
                    </a:lnTo>
                    <a:lnTo>
                      <a:pt x="1750" y="0"/>
                    </a:lnTo>
                    <a:lnTo>
                      <a:pt x="1762" y="0"/>
                    </a:lnTo>
                    <a:lnTo>
                      <a:pt x="1921" y="0"/>
                    </a:lnTo>
                    <a:lnTo>
                      <a:pt x="1921" y="97"/>
                    </a:lnTo>
                    <a:lnTo>
                      <a:pt x="1762" y="97"/>
                    </a:lnTo>
                    <a:lnTo>
                      <a:pt x="1762" y="788"/>
                    </a:lnTo>
                    <a:lnTo>
                      <a:pt x="1921" y="788"/>
                    </a:lnTo>
                    <a:lnTo>
                      <a:pt x="192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42"/>
              <p:cNvSpPr/>
              <p:nvPr/>
            </p:nvSpPr>
            <p:spPr>
              <a:xfrm>
                <a:off x="6407150" y="3097213"/>
                <a:ext cx="3049588" cy="125095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788" extrusionOk="0">
                    <a:moveTo>
                      <a:pt x="180" y="0"/>
                    </a:moveTo>
                    <a:lnTo>
                      <a:pt x="0" y="0"/>
                    </a:lnTo>
                    <a:lnTo>
                      <a:pt x="0" y="788"/>
                    </a:lnTo>
                    <a:lnTo>
                      <a:pt x="34" y="788"/>
                    </a:lnTo>
                    <a:lnTo>
                      <a:pt x="34" y="97"/>
                    </a:lnTo>
                    <a:lnTo>
                      <a:pt x="180" y="97"/>
                    </a:lnTo>
                    <a:lnTo>
                      <a:pt x="180" y="0"/>
                    </a:lnTo>
                    <a:close/>
                    <a:moveTo>
                      <a:pt x="353" y="0"/>
                    </a:moveTo>
                    <a:lnTo>
                      <a:pt x="192" y="0"/>
                    </a:lnTo>
                    <a:lnTo>
                      <a:pt x="192" y="97"/>
                    </a:lnTo>
                    <a:lnTo>
                      <a:pt x="353" y="97"/>
                    </a:lnTo>
                    <a:lnTo>
                      <a:pt x="353" y="0"/>
                    </a:lnTo>
                    <a:close/>
                    <a:moveTo>
                      <a:pt x="529" y="0"/>
                    </a:moveTo>
                    <a:lnTo>
                      <a:pt x="367" y="0"/>
                    </a:lnTo>
                    <a:lnTo>
                      <a:pt x="367" y="97"/>
                    </a:lnTo>
                    <a:lnTo>
                      <a:pt x="529" y="97"/>
                    </a:lnTo>
                    <a:lnTo>
                      <a:pt x="529" y="0"/>
                    </a:lnTo>
                    <a:close/>
                    <a:moveTo>
                      <a:pt x="704" y="0"/>
                    </a:moveTo>
                    <a:lnTo>
                      <a:pt x="540" y="0"/>
                    </a:lnTo>
                    <a:lnTo>
                      <a:pt x="540" y="97"/>
                    </a:lnTo>
                    <a:lnTo>
                      <a:pt x="704" y="97"/>
                    </a:lnTo>
                    <a:lnTo>
                      <a:pt x="704" y="0"/>
                    </a:lnTo>
                    <a:close/>
                    <a:moveTo>
                      <a:pt x="877" y="0"/>
                    </a:moveTo>
                    <a:lnTo>
                      <a:pt x="716" y="0"/>
                    </a:lnTo>
                    <a:lnTo>
                      <a:pt x="716" y="97"/>
                    </a:lnTo>
                    <a:lnTo>
                      <a:pt x="877" y="97"/>
                    </a:lnTo>
                    <a:lnTo>
                      <a:pt x="877" y="0"/>
                    </a:lnTo>
                    <a:close/>
                    <a:moveTo>
                      <a:pt x="1052" y="0"/>
                    </a:moveTo>
                    <a:lnTo>
                      <a:pt x="957" y="0"/>
                    </a:lnTo>
                    <a:lnTo>
                      <a:pt x="891" y="0"/>
                    </a:lnTo>
                    <a:lnTo>
                      <a:pt x="891" y="97"/>
                    </a:lnTo>
                    <a:lnTo>
                      <a:pt x="941" y="97"/>
                    </a:lnTo>
                    <a:lnTo>
                      <a:pt x="1052" y="97"/>
                    </a:lnTo>
                    <a:lnTo>
                      <a:pt x="1052" y="0"/>
                    </a:lnTo>
                    <a:close/>
                    <a:moveTo>
                      <a:pt x="1227" y="0"/>
                    </a:moveTo>
                    <a:lnTo>
                      <a:pt x="1064" y="0"/>
                    </a:lnTo>
                    <a:lnTo>
                      <a:pt x="1064" y="97"/>
                    </a:lnTo>
                    <a:lnTo>
                      <a:pt x="1227" y="97"/>
                    </a:lnTo>
                    <a:lnTo>
                      <a:pt x="1227" y="0"/>
                    </a:lnTo>
                    <a:close/>
                    <a:moveTo>
                      <a:pt x="1400" y="0"/>
                    </a:moveTo>
                    <a:lnTo>
                      <a:pt x="1239" y="0"/>
                    </a:lnTo>
                    <a:lnTo>
                      <a:pt x="1239" y="97"/>
                    </a:lnTo>
                    <a:lnTo>
                      <a:pt x="1400" y="97"/>
                    </a:lnTo>
                    <a:lnTo>
                      <a:pt x="1400" y="0"/>
                    </a:lnTo>
                    <a:close/>
                    <a:moveTo>
                      <a:pt x="1575" y="0"/>
                    </a:moveTo>
                    <a:lnTo>
                      <a:pt x="1412" y="0"/>
                    </a:lnTo>
                    <a:lnTo>
                      <a:pt x="1412" y="97"/>
                    </a:lnTo>
                    <a:lnTo>
                      <a:pt x="1575" y="97"/>
                    </a:lnTo>
                    <a:lnTo>
                      <a:pt x="1575" y="0"/>
                    </a:lnTo>
                    <a:close/>
                    <a:moveTo>
                      <a:pt x="1750" y="0"/>
                    </a:moveTo>
                    <a:lnTo>
                      <a:pt x="1587" y="0"/>
                    </a:lnTo>
                    <a:lnTo>
                      <a:pt x="1587" y="97"/>
                    </a:lnTo>
                    <a:lnTo>
                      <a:pt x="1750" y="97"/>
                    </a:lnTo>
                    <a:lnTo>
                      <a:pt x="1750" y="0"/>
                    </a:lnTo>
                    <a:close/>
                    <a:moveTo>
                      <a:pt x="1921" y="0"/>
                    </a:moveTo>
                    <a:lnTo>
                      <a:pt x="1762" y="0"/>
                    </a:lnTo>
                    <a:lnTo>
                      <a:pt x="1762" y="97"/>
                    </a:lnTo>
                    <a:lnTo>
                      <a:pt x="1921" y="97"/>
                    </a:lnTo>
                    <a:lnTo>
                      <a:pt x="1921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42"/>
              <p:cNvSpPr/>
              <p:nvPr/>
            </p:nvSpPr>
            <p:spPr>
              <a:xfrm>
                <a:off x="6407150" y="3097213"/>
                <a:ext cx="3049588" cy="125095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788" extrusionOk="0">
                    <a:moveTo>
                      <a:pt x="180" y="0"/>
                    </a:moveTo>
                    <a:lnTo>
                      <a:pt x="0" y="0"/>
                    </a:lnTo>
                    <a:lnTo>
                      <a:pt x="0" y="788"/>
                    </a:lnTo>
                    <a:lnTo>
                      <a:pt x="34" y="788"/>
                    </a:lnTo>
                    <a:lnTo>
                      <a:pt x="34" y="97"/>
                    </a:lnTo>
                    <a:lnTo>
                      <a:pt x="180" y="97"/>
                    </a:lnTo>
                    <a:lnTo>
                      <a:pt x="180" y="0"/>
                    </a:lnTo>
                    <a:moveTo>
                      <a:pt x="353" y="0"/>
                    </a:moveTo>
                    <a:lnTo>
                      <a:pt x="192" y="0"/>
                    </a:lnTo>
                    <a:lnTo>
                      <a:pt x="192" y="97"/>
                    </a:lnTo>
                    <a:lnTo>
                      <a:pt x="353" y="97"/>
                    </a:lnTo>
                    <a:lnTo>
                      <a:pt x="353" y="0"/>
                    </a:lnTo>
                    <a:moveTo>
                      <a:pt x="529" y="0"/>
                    </a:moveTo>
                    <a:lnTo>
                      <a:pt x="367" y="0"/>
                    </a:lnTo>
                    <a:lnTo>
                      <a:pt x="367" y="97"/>
                    </a:lnTo>
                    <a:lnTo>
                      <a:pt x="529" y="97"/>
                    </a:lnTo>
                    <a:lnTo>
                      <a:pt x="529" y="0"/>
                    </a:lnTo>
                    <a:moveTo>
                      <a:pt x="704" y="0"/>
                    </a:moveTo>
                    <a:lnTo>
                      <a:pt x="540" y="0"/>
                    </a:lnTo>
                    <a:lnTo>
                      <a:pt x="540" y="97"/>
                    </a:lnTo>
                    <a:lnTo>
                      <a:pt x="704" y="97"/>
                    </a:lnTo>
                    <a:lnTo>
                      <a:pt x="704" y="0"/>
                    </a:lnTo>
                    <a:moveTo>
                      <a:pt x="877" y="0"/>
                    </a:moveTo>
                    <a:lnTo>
                      <a:pt x="716" y="0"/>
                    </a:lnTo>
                    <a:lnTo>
                      <a:pt x="716" y="97"/>
                    </a:lnTo>
                    <a:lnTo>
                      <a:pt x="877" y="97"/>
                    </a:lnTo>
                    <a:lnTo>
                      <a:pt x="877" y="0"/>
                    </a:lnTo>
                    <a:moveTo>
                      <a:pt x="1052" y="0"/>
                    </a:moveTo>
                    <a:lnTo>
                      <a:pt x="957" y="0"/>
                    </a:lnTo>
                    <a:lnTo>
                      <a:pt x="891" y="0"/>
                    </a:lnTo>
                    <a:lnTo>
                      <a:pt x="891" y="97"/>
                    </a:lnTo>
                    <a:lnTo>
                      <a:pt x="941" y="97"/>
                    </a:lnTo>
                    <a:lnTo>
                      <a:pt x="1052" y="97"/>
                    </a:lnTo>
                    <a:lnTo>
                      <a:pt x="1052" y="0"/>
                    </a:lnTo>
                    <a:moveTo>
                      <a:pt x="1227" y="0"/>
                    </a:moveTo>
                    <a:lnTo>
                      <a:pt x="1064" y="0"/>
                    </a:lnTo>
                    <a:lnTo>
                      <a:pt x="1064" y="97"/>
                    </a:lnTo>
                    <a:lnTo>
                      <a:pt x="1227" y="97"/>
                    </a:lnTo>
                    <a:lnTo>
                      <a:pt x="1227" y="0"/>
                    </a:lnTo>
                    <a:moveTo>
                      <a:pt x="1400" y="0"/>
                    </a:moveTo>
                    <a:lnTo>
                      <a:pt x="1239" y="0"/>
                    </a:lnTo>
                    <a:lnTo>
                      <a:pt x="1239" y="97"/>
                    </a:lnTo>
                    <a:lnTo>
                      <a:pt x="1400" y="97"/>
                    </a:lnTo>
                    <a:lnTo>
                      <a:pt x="1400" y="0"/>
                    </a:lnTo>
                    <a:moveTo>
                      <a:pt x="1575" y="0"/>
                    </a:moveTo>
                    <a:lnTo>
                      <a:pt x="1412" y="0"/>
                    </a:lnTo>
                    <a:lnTo>
                      <a:pt x="1412" y="97"/>
                    </a:lnTo>
                    <a:lnTo>
                      <a:pt x="1575" y="97"/>
                    </a:lnTo>
                    <a:lnTo>
                      <a:pt x="1575" y="0"/>
                    </a:lnTo>
                    <a:moveTo>
                      <a:pt x="1750" y="0"/>
                    </a:moveTo>
                    <a:lnTo>
                      <a:pt x="1587" y="0"/>
                    </a:lnTo>
                    <a:lnTo>
                      <a:pt x="1587" y="97"/>
                    </a:lnTo>
                    <a:lnTo>
                      <a:pt x="1750" y="97"/>
                    </a:lnTo>
                    <a:lnTo>
                      <a:pt x="1750" y="0"/>
                    </a:lnTo>
                    <a:moveTo>
                      <a:pt x="1921" y="0"/>
                    </a:moveTo>
                    <a:lnTo>
                      <a:pt x="1762" y="0"/>
                    </a:lnTo>
                    <a:lnTo>
                      <a:pt x="1762" y="97"/>
                    </a:lnTo>
                    <a:lnTo>
                      <a:pt x="1921" y="97"/>
                    </a:lnTo>
                    <a:lnTo>
                      <a:pt x="192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42"/>
              <p:cNvSpPr/>
              <p:nvPr/>
            </p:nvSpPr>
            <p:spPr>
              <a:xfrm>
                <a:off x="6692900" y="3251200"/>
                <a:ext cx="19050" cy="1096962"/>
              </a:xfrm>
              <a:prstGeom prst="rect">
                <a:avLst/>
              </a:prstGeom>
              <a:solidFill>
                <a:srgbClr val="CBCC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42"/>
              <p:cNvSpPr/>
              <p:nvPr/>
            </p:nvSpPr>
            <p:spPr>
              <a:xfrm>
                <a:off x="6692900" y="3251200"/>
                <a:ext cx="19050" cy="1096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42"/>
              <p:cNvSpPr/>
              <p:nvPr/>
            </p:nvSpPr>
            <p:spPr>
              <a:xfrm>
                <a:off x="6692900" y="3097213"/>
                <a:ext cx="19050" cy="153987"/>
              </a:xfrm>
              <a:prstGeom prst="rect">
                <a:avLst/>
              </a:prstGeom>
              <a:solidFill>
                <a:srgbClr val="DD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42"/>
              <p:cNvSpPr/>
              <p:nvPr/>
            </p:nvSpPr>
            <p:spPr>
              <a:xfrm>
                <a:off x="6692900" y="3097213"/>
                <a:ext cx="19050" cy="153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42"/>
              <p:cNvSpPr/>
              <p:nvPr/>
            </p:nvSpPr>
            <p:spPr>
              <a:xfrm>
                <a:off x="6967538" y="3251200"/>
                <a:ext cx="22225" cy="1096962"/>
              </a:xfrm>
              <a:prstGeom prst="rect">
                <a:avLst/>
              </a:prstGeom>
              <a:solidFill>
                <a:srgbClr val="CBCC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42"/>
              <p:cNvSpPr/>
              <p:nvPr/>
            </p:nvSpPr>
            <p:spPr>
              <a:xfrm>
                <a:off x="6967538" y="3251200"/>
                <a:ext cx="22225" cy="1096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42"/>
              <p:cNvSpPr/>
              <p:nvPr/>
            </p:nvSpPr>
            <p:spPr>
              <a:xfrm>
                <a:off x="6967538" y="3097213"/>
                <a:ext cx="22225" cy="153987"/>
              </a:xfrm>
              <a:prstGeom prst="rect">
                <a:avLst/>
              </a:prstGeom>
              <a:solidFill>
                <a:srgbClr val="DD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42"/>
              <p:cNvSpPr/>
              <p:nvPr/>
            </p:nvSpPr>
            <p:spPr>
              <a:xfrm>
                <a:off x="6967538" y="3097213"/>
                <a:ext cx="22225" cy="153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42"/>
              <p:cNvSpPr/>
              <p:nvPr/>
            </p:nvSpPr>
            <p:spPr>
              <a:xfrm>
                <a:off x="7246938" y="3251200"/>
                <a:ext cx="17463" cy="1096962"/>
              </a:xfrm>
              <a:prstGeom prst="rect">
                <a:avLst/>
              </a:prstGeom>
              <a:solidFill>
                <a:srgbClr val="CBCC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42"/>
              <p:cNvSpPr/>
              <p:nvPr/>
            </p:nvSpPr>
            <p:spPr>
              <a:xfrm>
                <a:off x="7246938" y="3251200"/>
                <a:ext cx="17463" cy="1096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42"/>
              <p:cNvSpPr/>
              <p:nvPr/>
            </p:nvSpPr>
            <p:spPr>
              <a:xfrm>
                <a:off x="7246938" y="3097213"/>
                <a:ext cx="17463" cy="153987"/>
              </a:xfrm>
              <a:prstGeom prst="rect">
                <a:avLst/>
              </a:prstGeom>
              <a:solidFill>
                <a:srgbClr val="DD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42"/>
              <p:cNvSpPr/>
              <p:nvPr/>
            </p:nvSpPr>
            <p:spPr>
              <a:xfrm>
                <a:off x="7246938" y="3097213"/>
                <a:ext cx="17463" cy="153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42"/>
              <p:cNvSpPr/>
              <p:nvPr/>
            </p:nvSpPr>
            <p:spPr>
              <a:xfrm>
                <a:off x="7524750" y="3251200"/>
                <a:ext cx="19050" cy="1096962"/>
              </a:xfrm>
              <a:prstGeom prst="rect">
                <a:avLst/>
              </a:prstGeom>
              <a:solidFill>
                <a:srgbClr val="CBCC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42"/>
              <p:cNvSpPr/>
              <p:nvPr/>
            </p:nvSpPr>
            <p:spPr>
              <a:xfrm>
                <a:off x="7524750" y="3251200"/>
                <a:ext cx="19050" cy="1096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42"/>
              <p:cNvSpPr/>
              <p:nvPr/>
            </p:nvSpPr>
            <p:spPr>
              <a:xfrm>
                <a:off x="7524750" y="3097213"/>
                <a:ext cx="19050" cy="153987"/>
              </a:xfrm>
              <a:prstGeom prst="rect">
                <a:avLst/>
              </a:prstGeom>
              <a:solidFill>
                <a:srgbClr val="DD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42"/>
              <p:cNvSpPr/>
              <p:nvPr/>
            </p:nvSpPr>
            <p:spPr>
              <a:xfrm>
                <a:off x="7524750" y="3097213"/>
                <a:ext cx="19050" cy="153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42"/>
              <p:cNvSpPr/>
              <p:nvPr/>
            </p:nvSpPr>
            <p:spPr>
              <a:xfrm>
                <a:off x="7799388" y="3251200"/>
                <a:ext cx="22225" cy="1096962"/>
              </a:xfrm>
              <a:prstGeom prst="rect">
                <a:avLst/>
              </a:prstGeom>
              <a:solidFill>
                <a:srgbClr val="CBCC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42"/>
              <p:cNvSpPr/>
              <p:nvPr/>
            </p:nvSpPr>
            <p:spPr>
              <a:xfrm>
                <a:off x="7799388" y="3251200"/>
                <a:ext cx="22225" cy="1096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42"/>
              <p:cNvSpPr/>
              <p:nvPr/>
            </p:nvSpPr>
            <p:spPr>
              <a:xfrm>
                <a:off x="7799388" y="3097213"/>
                <a:ext cx="22225" cy="153987"/>
              </a:xfrm>
              <a:prstGeom prst="rect">
                <a:avLst/>
              </a:prstGeom>
              <a:solidFill>
                <a:srgbClr val="DD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42"/>
              <p:cNvSpPr/>
              <p:nvPr/>
            </p:nvSpPr>
            <p:spPr>
              <a:xfrm>
                <a:off x="7799388" y="3097213"/>
                <a:ext cx="22225" cy="153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42"/>
              <p:cNvSpPr/>
              <p:nvPr/>
            </p:nvSpPr>
            <p:spPr>
              <a:xfrm>
                <a:off x="8077200" y="3251200"/>
                <a:ext cx="19050" cy="1096962"/>
              </a:xfrm>
              <a:prstGeom prst="rect">
                <a:avLst/>
              </a:prstGeom>
              <a:solidFill>
                <a:srgbClr val="CBCC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42"/>
              <p:cNvSpPr/>
              <p:nvPr/>
            </p:nvSpPr>
            <p:spPr>
              <a:xfrm>
                <a:off x="8077200" y="3251200"/>
                <a:ext cx="19050" cy="1096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42"/>
              <p:cNvSpPr/>
              <p:nvPr/>
            </p:nvSpPr>
            <p:spPr>
              <a:xfrm>
                <a:off x="8077200" y="3097213"/>
                <a:ext cx="19050" cy="153987"/>
              </a:xfrm>
              <a:prstGeom prst="rect">
                <a:avLst/>
              </a:prstGeom>
              <a:solidFill>
                <a:srgbClr val="DD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42"/>
              <p:cNvSpPr/>
              <p:nvPr/>
            </p:nvSpPr>
            <p:spPr>
              <a:xfrm>
                <a:off x="8077200" y="3097213"/>
                <a:ext cx="19050" cy="153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42"/>
              <p:cNvSpPr/>
              <p:nvPr/>
            </p:nvSpPr>
            <p:spPr>
              <a:xfrm>
                <a:off x="8355013" y="3251200"/>
                <a:ext cx="19050" cy="1096962"/>
              </a:xfrm>
              <a:prstGeom prst="rect">
                <a:avLst/>
              </a:prstGeom>
              <a:solidFill>
                <a:srgbClr val="CBCC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42"/>
              <p:cNvSpPr/>
              <p:nvPr/>
            </p:nvSpPr>
            <p:spPr>
              <a:xfrm>
                <a:off x="8355013" y="3251200"/>
                <a:ext cx="19050" cy="1096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42"/>
              <p:cNvSpPr/>
              <p:nvPr/>
            </p:nvSpPr>
            <p:spPr>
              <a:xfrm>
                <a:off x="8355013" y="3097213"/>
                <a:ext cx="19050" cy="153987"/>
              </a:xfrm>
              <a:prstGeom prst="rect">
                <a:avLst/>
              </a:prstGeom>
              <a:solidFill>
                <a:srgbClr val="DD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42"/>
              <p:cNvSpPr/>
              <p:nvPr/>
            </p:nvSpPr>
            <p:spPr>
              <a:xfrm>
                <a:off x="8355013" y="3097213"/>
                <a:ext cx="19050" cy="153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42"/>
              <p:cNvSpPr/>
              <p:nvPr/>
            </p:nvSpPr>
            <p:spPr>
              <a:xfrm>
                <a:off x="8629650" y="3251200"/>
                <a:ext cx="19050" cy="1096962"/>
              </a:xfrm>
              <a:prstGeom prst="rect">
                <a:avLst/>
              </a:prstGeom>
              <a:solidFill>
                <a:srgbClr val="CBCC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42"/>
              <p:cNvSpPr/>
              <p:nvPr/>
            </p:nvSpPr>
            <p:spPr>
              <a:xfrm>
                <a:off x="8629650" y="3251200"/>
                <a:ext cx="19050" cy="1096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42"/>
              <p:cNvSpPr/>
              <p:nvPr/>
            </p:nvSpPr>
            <p:spPr>
              <a:xfrm>
                <a:off x="8629650" y="3097213"/>
                <a:ext cx="19050" cy="153987"/>
              </a:xfrm>
              <a:prstGeom prst="rect">
                <a:avLst/>
              </a:prstGeom>
              <a:solidFill>
                <a:srgbClr val="DD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42"/>
              <p:cNvSpPr/>
              <p:nvPr/>
            </p:nvSpPr>
            <p:spPr>
              <a:xfrm>
                <a:off x="8629650" y="3097213"/>
                <a:ext cx="19050" cy="153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42"/>
              <p:cNvSpPr/>
              <p:nvPr/>
            </p:nvSpPr>
            <p:spPr>
              <a:xfrm>
                <a:off x="8907463" y="3251200"/>
                <a:ext cx="19050" cy="1096962"/>
              </a:xfrm>
              <a:prstGeom prst="rect">
                <a:avLst/>
              </a:prstGeom>
              <a:solidFill>
                <a:srgbClr val="CBCC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42"/>
              <p:cNvSpPr/>
              <p:nvPr/>
            </p:nvSpPr>
            <p:spPr>
              <a:xfrm>
                <a:off x="8907463" y="3251200"/>
                <a:ext cx="19050" cy="1096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42"/>
              <p:cNvSpPr/>
              <p:nvPr/>
            </p:nvSpPr>
            <p:spPr>
              <a:xfrm>
                <a:off x="8907463" y="3097213"/>
                <a:ext cx="19050" cy="153987"/>
              </a:xfrm>
              <a:prstGeom prst="rect">
                <a:avLst/>
              </a:prstGeom>
              <a:solidFill>
                <a:srgbClr val="DD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42"/>
              <p:cNvSpPr/>
              <p:nvPr/>
            </p:nvSpPr>
            <p:spPr>
              <a:xfrm>
                <a:off x="8907463" y="3097213"/>
                <a:ext cx="19050" cy="153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42"/>
              <p:cNvSpPr/>
              <p:nvPr/>
            </p:nvSpPr>
            <p:spPr>
              <a:xfrm>
                <a:off x="9185275" y="3251200"/>
                <a:ext cx="19050" cy="1096962"/>
              </a:xfrm>
              <a:prstGeom prst="rect">
                <a:avLst/>
              </a:prstGeom>
              <a:solidFill>
                <a:srgbClr val="CBCC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42"/>
              <p:cNvSpPr/>
              <p:nvPr/>
            </p:nvSpPr>
            <p:spPr>
              <a:xfrm>
                <a:off x="9185275" y="3251200"/>
                <a:ext cx="19050" cy="1096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42"/>
              <p:cNvSpPr/>
              <p:nvPr/>
            </p:nvSpPr>
            <p:spPr>
              <a:xfrm>
                <a:off x="9185275" y="3097213"/>
                <a:ext cx="19050" cy="153987"/>
              </a:xfrm>
              <a:prstGeom prst="rect">
                <a:avLst/>
              </a:prstGeom>
              <a:solidFill>
                <a:srgbClr val="DD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42"/>
              <p:cNvSpPr/>
              <p:nvPr/>
            </p:nvSpPr>
            <p:spPr>
              <a:xfrm>
                <a:off x="9185275" y="3097213"/>
                <a:ext cx="19050" cy="153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42"/>
              <p:cNvSpPr/>
              <p:nvPr/>
            </p:nvSpPr>
            <p:spPr>
              <a:xfrm>
                <a:off x="5705475" y="3824288"/>
                <a:ext cx="415925" cy="93821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49" extrusionOk="0">
                    <a:moveTo>
                      <a:pt x="111" y="56"/>
                    </a:moveTo>
                    <a:cubicBezTo>
                      <a:pt x="111" y="25"/>
                      <a:pt x="86" y="0"/>
                      <a:pt x="55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11" y="249"/>
                      <a:pt x="111" y="249"/>
                      <a:pt x="111" y="249"/>
                    </a:cubicBezTo>
                    <a:lnTo>
                      <a:pt x="111" y="56"/>
                    </a:lnTo>
                    <a:close/>
                  </a:path>
                </a:pathLst>
              </a:custGeom>
              <a:solidFill>
                <a:srgbClr val="B5B6B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42"/>
              <p:cNvSpPr/>
              <p:nvPr/>
            </p:nvSpPr>
            <p:spPr>
              <a:xfrm>
                <a:off x="6197600" y="3824288"/>
                <a:ext cx="420688" cy="93821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49" extrusionOk="0">
                    <a:moveTo>
                      <a:pt x="112" y="56"/>
                    </a:moveTo>
                    <a:cubicBezTo>
                      <a:pt x="112" y="25"/>
                      <a:pt x="87" y="0"/>
                      <a:pt x="56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12" y="249"/>
                      <a:pt x="112" y="249"/>
                      <a:pt x="112" y="249"/>
                    </a:cubicBezTo>
                    <a:lnTo>
                      <a:pt x="112" y="56"/>
                    </a:lnTo>
                    <a:close/>
                  </a:path>
                </a:pathLst>
              </a:custGeom>
              <a:solidFill>
                <a:srgbClr val="B5B6B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42"/>
              <p:cNvSpPr/>
              <p:nvPr/>
            </p:nvSpPr>
            <p:spPr>
              <a:xfrm>
                <a:off x="6692900" y="3824288"/>
                <a:ext cx="417513" cy="93821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49" extrusionOk="0">
                    <a:moveTo>
                      <a:pt x="111" y="56"/>
                    </a:moveTo>
                    <a:cubicBezTo>
                      <a:pt x="111" y="25"/>
                      <a:pt x="86" y="0"/>
                      <a:pt x="55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11" y="249"/>
                      <a:pt x="111" y="249"/>
                      <a:pt x="111" y="249"/>
                    </a:cubicBezTo>
                    <a:lnTo>
                      <a:pt x="111" y="56"/>
                    </a:lnTo>
                    <a:close/>
                  </a:path>
                </a:pathLst>
              </a:custGeom>
              <a:solidFill>
                <a:srgbClr val="B5B6B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42"/>
              <p:cNvSpPr/>
              <p:nvPr/>
            </p:nvSpPr>
            <p:spPr>
              <a:xfrm>
                <a:off x="5622925" y="4487863"/>
                <a:ext cx="4683125" cy="274637"/>
              </a:xfrm>
              <a:prstGeom prst="rect">
                <a:avLst/>
              </a:prstGeom>
              <a:solidFill>
                <a:srgbClr val="DD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42"/>
              <p:cNvSpPr/>
              <p:nvPr/>
            </p:nvSpPr>
            <p:spPr>
              <a:xfrm>
                <a:off x="5670550" y="4098925"/>
                <a:ext cx="1497013" cy="41275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42"/>
              <p:cNvSpPr/>
              <p:nvPr/>
            </p:nvSpPr>
            <p:spPr>
              <a:xfrm>
                <a:off x="6121400" y="4321175"/>
                <a:ext cx="571500" cy="26987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42"/>
              <p:cNvSpPr/>
              <p:nvPr/>
            </p:nvSpPr>
            <p:spPr>
              <a:xfrm>
                <a:off x="6121400" y="4279900"/>
                <a:ext cx="571500" cy="26987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42"/>
              <p:cNvSpPr/>
              <p:nvPr/>
            </p:nvSpPr>
            <p:spPr>
              <a:xfrm>
                <a:off x="6121400" y="4238625"/>
                <a:ext cx="571500" cy="26987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42"/>
              <p:cNvSpPr/>
              <p:nvPr/>
            </p:nvSpPr>
            <p:spPr>
              <a:xfrm>
                <a:off x="7148513" y="4098925"/>
                <a:ext cx="19050" cy="388937"/>
              </a:xfrm>
              <a:prstGeom prst="rect">
                <a:avLst/>
              </a:prstGeom>
              <a:solidFill>
                <a:srgbClr val="8B8B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3" name="Google Shape;743;p42"/>
          <p:cNvGrpSpPr/>
          <p:nvPr/>
        </p:nvGrpSpPr>
        <p:grpSpPr>
          <a:xfrm>
            <a:off x="838138" y="1652590"/>
            <a:ext cx="2059660" cy="1489089"/>
            <a:chOff x="926713" y="1965039"/>
            <a:chExt cx="2059660" cy="1489089"/>
          </a:xfrm>
        </p:grpSpPr>
        <p:grpSp>
          <p:nvGrpSpPr>
            <p:cNvPr id="744" name="Google Shape;744;p42"/>
            <p:cNvGrpSpPr/>
            <p:nvPr/>
          </p:nvGrpSpPr>
          <p:grpSpPr>
            <a:xfrm>
              <a:off x="1247417" y="2439770"/>
              <a:ext cx="809222" cy="1014358"/>
              <a:chOff x="847725" y="2219325"/>
              <a:chExt cx="908050" cy="1138240"/>
            </a:xfrm>
          </p:grpSpPr>
          <p:sp>
            <p:nvSpPr>
              <p:cNvPr id="745" name="Google Shape;745;p42"/>
              <p:cNvSpPr/>
              <p:nvPr/>
            </p:nvSpPr>
            <p:spPr>
              <a:xfrm>
                <a:off x="993775" y="2244727"/>
                <a:ext cx="762000" cy="111283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6" extrusionOk="0">
                    <a:moveTo>
                      <a:pt x="203" y="291"/>
                    </a:moveTo>
                    <a:cubicBezTo>
                      <a:pt x="203" y="5"/>
                      <a:pt x="203" y="5"/>
                      <a:pt x="203" y="5"/>
                    </a:cubicBezTo>
                    <a:cubicBezTo>
                      <a:pt x="203" y="2"/>
                      <a:pt x="201" y="0"/>
                      <a:pt x="198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14"/>
                      <a:pt x="153" y="14"/>
                      <a:pt x="153" y="14"/>
                    </a:cubicBezTo>
                    <a:cubicBezTo>
                      <a:pt x="153" y="17"/>
                      <a:pt x="150" y="19"/>
                      <a:pt x="147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3" y="19"/>
                      <a:pt x="51" y="17"/>
                      <a:pt x="51" y="1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42" y="202"/>
                      <a:pt x="42" y="202"/>
                      <a:pt x="42" y="202"/>
                    </a:cubicBezTo>
                    <a:cubicBezTo>
                      <a:pt x="43" y="199"/>
                      <a:pt x="43" y="199"/>
                      <a:pt x="43" y="199"/>
                    </a:cubicBezTo>
                    <a:cubicBezTo>
                      <a:pt x="43" y="198"/>
                      <a:pt x="43" y="197"/>
                      <a:pt x="43" y="196"/>
                    </a:cubicBezTo>
                    <a:cubicBezTo>
                      <a:pt x="53" y="156"/>
                      <a:pt x="53" y="156"/>
                      <a:pt x="53" y="156"/>
                    </a:cubicBezTo>
                    <a:cubicBezTo>
                      <a:pt x="53" y="156"/>
                      <a:pt x="53" y="156"/>
                      <a:pt x="53" y="156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4" y="154"/>
                      <a:pt x="54" y="154"/>
                      <a:pt x="54" y="154"/>
                    </a:cubicBezTo>
                    <a:cubicBezTo>
                      <a:pt x="55" y="153"/>
                      <a:pt x="55" y="153"/>
                      <a:pt x="55" y="153"/>
                    </a:cubicBezTo>
                    <a:cubicBezTo>
                      <a:pt x="55" y="153"/>
                      <a:pt x="55" y="153"/>
                      <a:pt x="55" y="153"/>
                    </a:cubicBezTo>
                    <a:cubicBezTo>
                      <a:pt x="57" y="151"/>
                      <a:pt x="57" y="151"/>
                      <a:pt x="57" y="151"/>
                    </a:cubicBezTo>
                    <a:cubicBezTo>
                      <a:pt x="57" y="151"/>
                      <a:pt x="57" y="151"/>
                      <a:pt x="57" y="151"/>
                    </a:cubicBezTo>
                    <a:cubicBezTo>
                      <a:pt x="151" y="57"/>
                      <a:pt x="151" y="57"/>
                      <a:pt x="151" y="57"/>
                    </a:cubicBezTo>
                    <a:cubicBezTo>
                      <a:pt x="153" y="55"/>
                      <a:pt x="157" y="55"/>
                      <a:pt x="159" y="57"/>
                    </a:cubicBezTo>
                    <a:cubicBezTo>
                      <a:pt x="188" y="85"/>
                      <a:pt x="188" y="85"/>
                      <a:pt x="188" y="85"/>
                    </a:cubicBezTo>
                    <a:cubicBezTo>
                      <a:pt x="190" y="88"/>
                      <a:pt x="190" y="91"/>
                      <a:pt x="188" y="93"/>
                    </a:cubicBezTo>
                    <a:cubicBezTo>
                      <a:pt x="93" y="187"/>
                      <a:pt x="93" y="187"/>
                      <a:pt x="93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2" y="189"/>
                      <a:pt x="92" y="189"/>
                      <a:pt x="92" y="189"/>
                    </a:cubicBezTo>
                    <a:cubicBezTo>
                      <a:pt x="91" y="190"/>
                      <a:pt x="90" y="190"/>
                      <a:pt x="89" y="191"/>
                    </a:cubicBezTo>
                    <a:cubicBezTo>
                      <a:pt x="89" y="191"/>
                      <a:pt x="89" y="191"/>
                      <a:pt x="89" y="191"/>
                    </a:cubicBezTo>
                    <a:cubicBezTo>
                      <a:pt x="89" y="191"/>
                      <a:pt x="89" y="191"/>
                      <a:pt x="89" y="191"/>
                    </a:cubicBezTo>
                    <a:cubicBezTo>
                      <a:pt x="89" y="191"/>
                      <a:pt x="89" y="191"/>
                      <a:pt x="89" y="191"/>
                    </a:cubicBezTo>
                    <a:cubicBezTo>
                      <a:pt x="48" y="201"/>
                      <a:pt x="48" y="201"/>
                      <a:pt x="48" y="201"/>
                    </a:cubicBezTo>
                    <a:cubicBezTo>
                      <a:pt x="48" y="201"/>
                      <a:pt x="47" y="202"/>
                      <a:pt x="47" y="202"/>
                    </a:cubicBezTo>
                    <a:cubicBezTo>
                      <a:pt x="47" y="202"/>
                      <a:pt x="46" y="201"/>
                      <a:pt x="46" y="201"/>
                    </a:cubicBezTo>
                    <a:cubicBezTo>
                      <a:pt x="42" y="202"/>
                      <a:pt x="42" y="202"/>
                      <a:pt x="42" y="202"/>
                    </a:cubicBezTo>
                    <a:cubicBezTo>
                      <a:pt x="182" y="202"/>
                      <a:pt x="182" y="202"/>
                      <a:pt x="182" y="202"/>
                    </a:cubicBezTo>
                    <a:cubicBezTo>
                      <a:pt x="184" y="202"/>
                      <a:pt x="185" y="204"/>
                      <a:pt x="185" y="205"/>
                    </a:cubicBezTo>
                    <a:cubicBezTo>
                      <a:pt x="185" y="257"/>
                      <a:pt x="185" y="257"/>
                      <a:pt x="185" y="257"/>
                    </a:cubicBezTo>
                    <a:cubicBezTo>
                      <a:pt x="185" y="259"/>
                      <a:pt x="184" y="260"/>
                      <a:pt x="182" y="260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0" y="294"/>
                      <a:pt x="3" y="296"/>
                      <a:pt x="6" y="296"/>
                    </a:cubicBezTo>
                    <a:cubicBezTo>
                      <a:pt x="198" y="296"/>
                      <a:pt x="198" y="296"/>
                      <a:pt x="198" y="296"/>
                    </a:cubicBezTo>
                    <a:cubicBezTo>
                      <a:pt x="201" y="296"/>
                      <a:pt x="203" y="294"/>
                      <a:pt x="203" y="291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42"/>
              <p:cNvSpPr/>
              <p:nvPr/>
            </p:nvSpPr>
            <p:spPr>
              <a:xfrm>
                <a:off x="855663" y="3016250"/>
                <a:ext cx="825500" cy="198438"/>
              </a:xfrm>
              <a:custGeom>
                <a:avLst/>
                <a:gdLst/>
                <a:ahLst/>
                <a:cxnLst/>
                <a:rect l="l" t="t" r="r" b="b"/>
                <a:pathLst>
                  <a:path w="220" h="53" extrusionOk="0">
                    <a:moveTo>
                      <a:pt x="37" y="53"/>
                    </a:moveTo>
                    <a:cubicBezTo>
                      <a:pt x="219" y="53"/>
                      <a:pt x="219" y="53"/>
                      <a:pt x="219" y="53"/>
                    </a:cubicBezTo>
                    <a:cubicBezTo>
                      <a:pt x="219" y="53"/>
                      <a:pt x="220" y="52"/>
                      <a:pt x="220" y="52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20" y="0"/>
                      <a:pt x="219" y="0"/>
                      <a:pt x="219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2" y="19"/>
                      <a:pt x="212" y="19"/>
                      <a:pt x="212" y="19"/>
                    </a:cubicBezTo>
                    <a:cubicBezTo>
                      <a:pt x="212" y="19"/>
                      <a:pt x="211" y="20"/>
                      <a:pt x="211" y="20"/>
                    </a:cubicBezTo>
                    <a:cubicBezTo>
                      <a:pt x="210" y="20"/>
                      <a:pt x="209" y="19"/>
                      <a:pt x="209" y="19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19"/>
                      <a:pt x="203" y="19"/>
                      <a:pt x="203" y="19"/>
                    </a:cubicBezTo>
                    <a:cubicBezTo>
                      <a:pt x="203" y="19"/>
                      <a:pt x="202" y="20"/>
                      <a:pt x="202" y="20"/>
                    </a:cubicBezTo>
                    <a:cubicBezTo>
                      <a:pt x="201" y="20"/>
                      <a:pt x="201" y="19"/>
                      <a:pt x="201" y="19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94" y="19"/>
                      <a:pt x="194" y="19"/>
                      <a:pt x="194" y="19"/>
                    </a:cubicBezTo>
                    <a:cubicBezTo>
                      <a:pt x="194" y="19"/>
                      <a:pt x="194" y="20"/>
                      <a:pt x="193" y="20"/>
                    </a:cubicBezTo>
                    <a:cubicBezTo>
                      <a:pt x="192" y="20"/>
                      <a:pt x="192" y="19"/>
                      <a:pt x="192" y="19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85" y="19"/>
                      <a:pt x="185" y="19"/>
                      <a:pt x="185" y="19"/>
                    </a:cubicBezTo>
                    <a:cubicBezTo>
                      <a:pt x="185" y="19"/>
                      <a:pt x="185" y="20"/>
                      <a:pt x="184" y="20"/>
                    </a:cubicBezTo>
                    <a:cubicBezTo>
                      <a:pt x="184" y="20"/>
                      <a:pt x="183" y="19"/>
                      <a:pt x="183" y="19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7" y="32"/>
                      <a:pt x="176" y="32"/>
                      <a:pt x="176" y="32"/>
                    </a:cubicBezTo>
                    <a:cubicBezTo>
                      <a:pt x="175" y="32"/>
                      <a:pt x="174" y="32"/>
                      <a:pt x="174" y="31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8" y="19"/>
                      <a:pt x="168" y="19"/>
                      <a:pt x="168" y="19"/>
                    </a:cubicBezTo>
                    <a:cubicBezTo>
                      <a:pt x="168" y="19"/>
                      <a:pt x="167" y="20"/>
                      <a:pt x="167" y="20"/>
                    </a:cubicBezTo>
                    <a:cubicBezTo>
                      <a:pt x="166" y="20"/>
                      <a:pt x="166" y="19"/>
                      <a:pt x="166" y="19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59" y="19"/>
                      <a:pt x="159" y="20"/>
                      <a:pt x="158" y="20"/>
                    </a:cubicBezTo>
                    <a:cubicBezTo>
                      <a:pt x="157" y="20"/>
                      <a:pt x="157" y="19"/>
                      <a:pt x="157" y="19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9"/>
                      <a:pt x="150" y="20"/>
                      <a:pt x="149" y="20"/>
                    </a:cubicBezTo>
                    <a:cubicBezTo>
                      <a:pt x="149" y="20"/>
                      <a:pt x="148" y="19"/>
                      <a:pt x="148" y="19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19"/>
                      <a:pt x="142" y="19"/>
                      <a:pt x="142" y="19"/>
                    </a:cubicBezTo>
                    <a:cubicBezTo>
                      <a:pt x="142" y="19"/>
                      <a:pt x="141" y="20"/>
                      <a:pt x="141" y="20"/>
                    </a:cubicBezTo>
                    <a:cubicBezTo>
                      <a:pt x="140" y="20"/>
                      <a:pt x="139" y="19"/>
                      <a:pt x="139" y="19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3" y="31"/>
                      <a:pt x="133" y="31"/>
                      <a:pt x="133" y="31"/>
                    </a:cubicBezTo>
                    <a:cubicBezTo>
                      <a:pt x="133" y="32"/>
                      <a:pt x="132" y="32"/>
                      <a:pt x="132" y="32"/>
                    </a:cubicBezTo>
                    <a:cubicBezTo>
                      <a:pt x="131" y="32"/>
                      <a:pt x="131" y="32"/>
                      <a:pt x="131" y="31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4" y="19"/>
                      <a:pt x="124" y="20"/>
                      <a:pt x="123" y="20"/>
                    </a:cubicBezTo>
                    <a:cubicBezTo>
                      <a:pt x="122" y="20"/>
                      <a:pt x="122" y="19"/>
                      <a:pt x="122" y="19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15" y="19"/>
                      <a:pt x="115" y="20"/>
                      <a:pt x="114" y="20"/>
                    </a:cubicBezTo>
                    <a:cubicBezTo>
                      <a:pt x="114" y="20"/>
                      <a:pt x="113" y="19"/>
                      <a:pt x="113" y="19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7" y="19"/>
                      <a:pt x="106" y="20"/>
                      <a:pt x="106" y="20"/>
                    </a:cubicBezTo>
                    <a:cubicBezTo>
                      <a:pt x="105" y="20"/>
                      <a:pt x="104" y="19"/>
                      <a:pt x="104" y="19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7" y="20"/>
                      <a:pt x="97" y="20"/>
                    </a:cubicBezTo>
                    <a:cubicBezTo>
                      <a:pt x="96" y="20"/>
                      <a:pt x="96" y="19"/>
                      <a:pt x="96" y="19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9" y="32"/>
                      <a:pt x="89" y="32"/>
                      <a:pt x="88" y="32"/>
                    </a:cubicBezTo>
                    <a:cubicBezTo>
                      <a:pt x="87" y="32"/>
                      <a:pt x="87" y="32"/>
                      <a:pt x="87" y="3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20"/>
                      <a:pt x="79" y="20"/>
                    </a:cubicBezTo>
                    <a:cubicBezTo>
                      <a:pt x="79" y="20"/>
                      <a:pt x="78" y="19"/>
                      <a:pt x="78" y="19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9"/>
                      <a:pt x="71" y="20"/>
                      <a:pt x="70" y="20"/>
                    </a:cubicBezTo>
                    <a:cubicBezTo>
                      <a:pt x="70" y="20"/>
                      <a:pt x="69" y="19"/>
                      <a:pt x="69" y="19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62" y="20"/>
                      <a:pt x="62" y="20"/>
                    </a:cubicBezTo>
                    <a:cubicBezTo>
                      <a:pt x="61" y="20"/>
                      <a:pt x="61" y="19"/>
                      <a:pt x="61" y="19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20"/>
                      <a:pt x="53" y="20"/>
                    </a:cubicBezTo>
                    <a:cubicBezTo>
                      <a:pt x="52" y="20"/>
                      <a:pt x="52" y="19"/>
                      <a:pt x="52" y="19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2"/>
                      <a:pt x="45" y="32"/>
                      <a:pt x="44" y="32"/>
                    </a:cubicBezTo>
                    <a:cubicBezTo>
                      <a:pt x="44" y="32"/>
                      <a:pt x="43" y="32"/>
                      <a:pt x="43" y="3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6" y="20"/>
                      <a:pt x="35" y="20"/>
                    </a:cubicBezTo>
                    <a:cubicBezTo>
                      <a:pt x="35" y="20"/>
                      <a:pt x="34" y="19"/>
                      <a:pt x="34" y="19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7" y="20"/>
                      <a:pt x="27" y="20"/>
                    </a:cubicBezTo>
                    <a:cubicBezTo>
                      <a:pt x="26" y="20"/>
                      <a:pt x="26" y="19"/>
                      <a:pt x="26" y="19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20"/>
                      <a:pt x="18" y="20"/>
                    </a:cubicBezTo>
                    <a:cubicBezTo>
                      <a:pt x="17" y="20"/>
                      <a:pt x="17" y="19"/>
                      <a:pt x="17" y="1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20"/>
                      <a:pt x="9" y="20"/>
                    </a:cubicBezTo>
                    <a:cubicBezTo>
                      <a:pt x="9" y="20"/>
                      <a:pt x="8" y="19"/>
                      <a:pt x="8" y="1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3"/>
                      <a:pt x="1" y="53"/>
                    </a:cubicBez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D9DA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42"/>
              <p:cNvSpPr/>
              <p:nvPr/>
            </p:nvSpPr>
            <p:spPr>
              <a:xfrm>
                <a:off x="847725" y="3005138"/>
                <a:ext cx="841375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224" h="58" extrusionOk="0">
                    <a:moveTo>
                      <a:pt x="224" y="55"/>
                    </a:move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2"/>
                      <a:pt x="223" y="0"/>
                      <a:pt x="22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7"/>
                      <a:pt x="1" y="58"/>
                      <a:pt x="3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221" y="58"/>
                      <a:pt x="221" y="58"/>
                      <a:pt x="221" y="58"/>
                    </a:cubicBezTo>
                    <a:cubicBezTo>
                      <a:pt x="223" y="58"/>
                      <a:pt x="224" y="57"/>
                      <a:pt x="224" y="55"/>
                    </a:cubicBezTo>
                    <a:close/>
                    <a:moveTo>
                      <a:pt x="2" y="55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1" y="23"/>
                      <a:pt x="11" y="23"/>
                    </a:cubicBezTo>
                    <a:cubicBezTo>
                      <a:pt x="12" y="23"/>
                      <a:pt x="12" y="22"/>
                      <a:pt x="12" y="2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20" y="23"/>
                    </a:cubicBezTo>
                    <a:cubicBezTo>
                      <a:pt x="21" y="23"/>
                      <a:pt x="21" y="22"/>
                      <a:pt x="21" y="22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8" y="23"/>
                      <a:pt x="29" y="23"/>
                    </a:cubicBezTo>
                    <a:cubicBezTo>
                      <a:pt x="29" y="23"/>
                      <a:pt x="30" y="22"/>
                      <a:pt x="30" y="22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2"/>
                      <a:pt x="37" y="23"/>
                      <a:pt x="37" y="23"/>
                    </a:cubicBezTo>
                    <a:cubicBezTo>
                      <a:pt x="38" y="23"/>
                      <a:pt x="39" y="22"/>
                      <a:pt x="39" y="22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6" y="35"/>
                      <a:pt x="46" y="35"/>
                    </a:cubicBezTo>
                    <a:cubicBezTo>
                      <a:pt x="47" y="35"/>
                      <a:pt x="47" y="35"/>
                      <a:pt x="47" y="34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3"/>
                      <a:pt x="55" y="23"/>
                    </a:cubicBezTo>
                    <a:cubicBezTo>
                      <a:pt x="56" y="23"/>
                      <a:pt x="56" y="22"/>
                      <a:pt x="56" y="22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3"/>
                      <a:pt x="64" y="23"/>
                    </a:cubicBezTo>
                    <a:cubicBezTo>
                      <a:pt x="64" y="23"/>
                      <a:pt x="65" y="22"/>
                      <a:pt x="65" y="22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2"/>
                      <a:pt x="72" y="23"/>
                      <a:pt x="72" y="23"/>
                    </a:cubicBezTo>
                    <a:cubicBezTo>
                      <a:pt x="73" y="23"/>
                      <a:pt x="74" y="22"/>
                      <a:pt x="74" y="22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2" y="23"/>
                      <a:pt x="82" y="22"/>
                      <a:pt x="82" y="22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89" y="35"/>
                      <a:pt x="89" y="35"/>
                      <a:pt x="90" y="35"/>
                    </a:cubicBezTo>
                    <a:cubicBezTo>
                      <a:pt x="91" y="35"/>
                      <a:pt x="91" y="35"/>
                      <a:pt x="91" y="34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2"/>
                      <a:pt x="98" y="23"/>
                      <a:pt x="99" y="23"/>
                    </a:cubicBezTo>
                    <a:cubicBezTo>
                      <a:pt x="99" y="23"/>
                      <a:pt x="100" y="22"/>
                      <a:pt x="100" y="22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6" y="22"/>
                      <a:pt x="107" y="23"/>
                      <a:pt x="108" y="23"/>
                    </a:cubicBezTo>
                    <a:cubicBezTo>
                      <a:pt x="108" y="23"/>
                      <a:pt x="109" y="22"/>
                      <a:pt x="109" y="22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15" y="3"/>
                      <a:pt x="115" y="3"/>
                      <a:pt x="115" y="3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5" y="22"/>
                      <a:pt x="116" y="23"/>
                      <a:pt x="116" y="23"/>
                    </a:cubicBezTo>
                    <a:cubicBezTo>
                      <a:pt x="117" y="23"/>
                      <a:pt x="117" y="22"/>
                      <a:pt x="117" y="22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22"/>
                      <a:pt x="124" y="22"/>
                      <a:pt x="124" y="22"/>
                    </a:cubicBezTo>
                    <a:cubicBezTo>
                      <a:pt x="124" y="22"/>
                      <a:pt x="124" y="23"/>
                      <a:pt x="125" y="23"/>
                    </a:cubicBezTo>
                    <a:cubicBezTo>
                      <a:pt x="126" y="23"/>
                      <a:pt x="126" y="22"/>
                      <a:pt x="126" y="22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3" y="35"/>
                      <a:pt x="133" y="35"/>
                      <a:pt x="134" y="35"/>
                    </a:cubicBezTo>
                    <a:cubicBezTo>
                      <a:pt x="134" y="35"/>
                      <a:pt x="135" y="35"/>
                      <a:pt x="135" y="34"/>
                    </a:cubicBezTo>
                    <a:cubicBezTo>
                      <a:pt x="135" y="3"/>
                      <a:pt x="135" y="3"/>
                      <a:pt x="135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1" y="22"/>
                      <a:pt x="142" y="23"/>
                      <a:pt x="143" y="23"/>
                    </a:cubicBezTo>
                    <a:cubicBezTo>
                      <a:pt x="143" y="23"/>
                      <a:pt x="144" y="22"/>
                      <a:pt x="144" y="22"/>
                    </a:cubicBezTo>
                    <a:cubicBezTo>
                      <a:pt x="144" y="3"/>
                      <a:pt x="144" y="3"/>
                      <a:pt x="144" y="3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0" y="22"/>
                      <a:pt x="151" y="23"/>
                      <a:pt x="151" y="23"/>
                    </a:cubicBezTo>
                    <a:cubicBezTo>
                      <a:pt x="152" y="23"/>
                      <a:pt x="152" y="22"/>
                      <a:pt x="152" y="22"/>
                    </a:cubicBezTo>
                    <a:cubicBezTo>
                      <a:pt x="152" y="3"/>
                      <a:pt x="152" y="3"/>
                      <a:pt x="152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59" y="22"/>
                      <a:pt x="159" y="23"/>
                      <a:pt x="160" y="23"/>
                    </a:cubicBezTo>
                    <a:cubicBezTo>
                      <a:pt x="161" y="23"/>
                      <a:pt x="161" y="22"/>
                      <a:pt x="161" y="22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68" y="3"/>
                      <a:pt x="168" y="3"/>
                      <a:pt x="168" y="3"/>
                    </a:cubicBezTo>
                    <a:cubicBezTo>
                      <a:pt x="168" y="22"/>
                      <a:pt x="168" y="22"/>
                      <a:pt x="168" y="22"/>
                    </a:cubicBezTo>
                    <a:cubicBezTo>
                      <a:pt x="168" y="22"/>
                      <a:pt x="168" y="23"/>
                      <a:pt x="169" y="23"/>
                    </a:cubicBezTo>
                    <a:cubicBezTo>
                      <a:pt x="169" y="23"/>
                      <a:pt x="170" y="22"/>
                      <a:pt x="170" y="22"/>
                    </a:cubicBezTo>
                    <a:cubicBezTo>
                      <a:pt x="170" y="3"/>
                      <a:pt x="170" y="3"/>
                      <a:pt x="170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76" y="35"/>
                      <a:pt x="177" y="35"/>
                      <a:pt x="178" y="35"/>
                    </a:cubicBezTo>
                    <a:cubicBezTo>
                      <a:pt x="178" y="35"/>
                      <a:pt x="179" y="35"/>
                      <a:pt x="179" y="34"/>
                    </a:cubicBezTo>
                    <a:cubicBezTo>
                      <a:pt x="179" y="3"/>
                      <a:pt x="179" y="3"/>
                      <a:pt x="179" y="3"/>
                    </a:cubicBezTo>
                    <a:cubicBezTo>
                      <a:pt x="185" y="3"/>
                      <a:pt x="185" y="3"/>
                      <a:pt x="185" y="3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6" y="23"/>
                      <a:pt x="186" y="23"/>
                    </a:cubicBezTo>
                    <a:cubicBezTo>
                      <a:pt x="187" y="23"/>
                      <a:pt x="187" y="22"/>
                      <a:pt x="187" y="22"/>
                    </a:cubicBezTo>
                    <a:cubicBezTo>
                      <a:pt x="187" y="3"/>
                      <a:pt x="187" y="3"/>
                      <a:pt x="187" y="3"/>
                    </a:cubicBezTo>
                    <a:cubicBezTo>
                      <a:pt x="194" y="3"/>
                      <a:pt x="194" y="3"/>
                      <a:pt x="194" y="3"/>
                    </a:cubicBezTo>
                    <a:cubicBezTo>
                      <a:pt x="194" y="22"/>
                      <a:pt x="194" y="22"/>
                      <a:pt x="194" y="22"/>
                    </a:cubicBezTo>
                    <a:cubicBezTo>
                      <a:pt x="194" y="22"/>
                      <a:pt x="194" y="23"/>
                      <a:pt x="195" y="23"/>
                    </a:cubicBezTo>
                    <a:cubicBezTo>
                      <a:pt x="196" y="23"/>
                      <a:pt x="196" y="22"/>
                      <a:pt x="196" y="22"/>
                    </a:cubicBezTo>
                    <a:cubicBezTo>
                      <a:pt x="196" y="3"/>
                      <a:pt x="196" y="3"/>
                      <a:pt x="196" y="3"/>
                    </a:cubicBezTo>
                    <a:cubicBezTo>
                      <a:pt x="203" y="3"/>
                      <a:pt x="203" y="3"/>
                      <a:pt x="203" y="3"/>
                    </a:cubicBezTo>
                    <a:cubicBezTo>
                      <a:pt x="203" y="22"/>
                      <a:pt x="203" y="22"/>
                      <a:pt x="203" y="22"/>
                    </a:cubicBezTo>
                    <a:cubicBezTo>
                      <a:pt x="203" y="22"/>
                      <a:pt x="203" y="23"/>
                      <a:pt x="204" y="23"/>
                    </a:cubicBezTo>
                    <a:cubicBezTo>
                      <a:pt x="204" y="23"/>
                      <a:pt x="205" y="22"/>
                      <a:pt x="205" y="22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11" y="3"/>
                      <a:pt x="211" y="3"/>
                      <a:pt x="211" y="3"/>
                    </a:cubicBezTo>
                    <a:cubicBezTo>
                      <a:pt x="211" y="22"/>
                      <a:pt x="211" y="22"/>
                      <a:pt x="211" y="22"/>
                    </a:cubicBezTo>
                    <a:cubicBezTo>
                      <a:pt x="211" y="22"/>
                      <a:pt x="212" y="23"/>
                      <a:pt x="213" y="23"/>
                    </a:cubicBezTo>
                    <a:cubicBezTo>
                      <a:pt x="213" y="23"/>
                      <a:pt x="214" y="22"/>
                      <a:pt x="214" y="22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21" y="3"/>
                      <a:pt x="221" y="3"/>
                      <a:pt x="221" y="3"/>
                    </a:cubicBezTo>
                    <a:cubicBezTo>
                      <a:pt x="221" y="3"/>
                      <a:pt x="222" y="3"/>
                      <a:pt x="222" y="3"/>
                    </a:cubicBezTo>
                    <a:cubicBezTo>
                      <a:pt x="222" y="55"/>
                      <a:pt x="222" y="55"/>
                      <a:pt x="222" y="55"/>
                    </a:cubicBezTo>
                    <a:cubicBezTo>
                      <a:pt x="222" y="55"/>
                      <a:pt x="221" y="56"/>
                      <a:pt x="221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42"/>
              <p:cNvSpPr/>
              <p:nvPr/>
            </p:nvSpPr>
            <p:spPr>
              <a:xfrm>
                <a:off x="1196975" y="2813050"/>
                <a:ext cx="1111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42"/>
              <p:cNvSpPr/>
              <p:nvPr/>
            </p:nvSpPr>
            <p:spPr>
              <a:xfrm>
                <a:off x="1328738" y="2947988"/>
                <a:ext cx="190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0" y="4"/>
                    </a:moveTo>
                    <a:cubicBezTo>
                      <a:pt x="1" y="3"/>
                      <a:pt x="2" y="3"/>
                      <a:pt x="3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42"/>
              <p:cNvSpPr/>
              <p:nvPr/>
            </p:nvSpPr>
            <p:spPr>
              <a:xfrm>
                <a:off x="1155700" y="2832100"/>
                <a:ext cx="173038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5" y="33"/>
                    </a:moveTo>
                    <a:cubicBezTo>
                      <a:pt x="6" y="34"/>
                      <a:pt x="7" y="35"/>
                      <a:pt x="7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" y="36"/>
                      <a:pt x="9" y="37"/>
                      <a:pt x="10" y="38"/>
                    </a:cubicBezTo>
                    <a:cubicBezTo>
                      <a:pt x="11" y="39"/>
                      <a:pt x="11" y="40"/>
                      <a:pt x="12" y="41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4" y="46"/>
                      <a:pt x="4" y="46"/>
                    </a:cubicBezTo>
                    <a:cubicBezTo>
                      <a:pt x="4" y="46"/>
                      <a:pt x="5" y="45"/>
                      <a:pt x="5" y="4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3" y="31"/>
                      <a:pt x="42" y="30"/>
                    </a:cubicBezTo>
                    <a:cubicBezTo>
                      <a:pt x="41" y="28"/>
                      <a:pt x="39" y="25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1"/>
                      <a:pt x="35" y="21"/>
                      <a:pt x="35" y="20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1" y="16"/>
                      <a:pt x="31" y="16"/>
                      <a:pt x="30" y="15"/>
                    </a:cubicBezTo>
                    <a:cubicBezTo>
                      <a:pt x="30" y="15"/>
                      <a:pt x="29" y="14"/>
                      <a:pt x="29" y="14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2" y="8"/>
                      <a:pt x="18" y="5"/>
                      <a:pt x="16" y="3"/>
                    </a:cubicBezTo>
                    <a:cubicBezTo>
                      <a:pt x="14" y="2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4" y="33"/>
                      <a:pt x="5" y="33"/>
                    </a:cubicBezTo>
                    <a:close/>
                  </a:path>
                </a:pathLst>
              </a:cu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42"/>
              <p:cNvSpPr/>
              <p:nvPr/>
            </p:nvSpPr>
            <p:spPr>
              <a:xfrm>
                <a:off x="1268413" y="2511425"/>
                <a:ext cx="374650" cy="3762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00" extrusionOk="0">
                    <a:moveTo>
                      <a:pt x="0" y="92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1" y="93"/>
                      <a:pt x="2" y="93"/>
                      <a:pt x="2" y="94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3" y="95"/>
                      <a:pt x="4" y="95"/>
                      <a:pt x="5" y="96"/>
                    </a:cubicBezTo>
                    <a:cubicBezTo>
                      <a:pt x="5" y="96"/>
                      <a:pt x="6" y="97"/>
                      <a:pt x="6" y="98"/>
                    </a:cubicBezTo>
                    <a:cubicBezTo>
                      <a:pt x="7" y="98"/>
                      <a:pt x="7" y="98"/>
                      <a:pt x="7" y="98"/>
                    </a:cubicBezTo>
                    <a:cubicBezTo>
                      <a:pt x="7" y="99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100" y="9"/>
                      <a:pt x="100" y="9"/>
                      <a:pt x="100" y="9"/>
                    </a:cubicBezTo>
                    <a:cubicBezTo>
                      <a:pt x="92" y="0"/>
                      <a:pt x="92" y="0"/>
                      <a:pt x="92" y="0"/>
                    </a:cubicBez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D9DA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42"/>
              <p:cNvSpPr/>
              <p:nvPr/>
            </p:nvSpPr>
            <p:spPr>
              <a:xfrm>
                <a:off x="1317625" y="2560638"/>
                <a:ext cx="363538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98" extrusionOk="0">
                    <a:moveTo>
                      <a:pt x="92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" y="94"/>
                      <a:pt x="3" y="97"/>
                      <a:pt x="4" y="98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97" y="5"/>
                      <a:pt x="97" y="5"/>
                      <a:pt x="97" y="5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9DA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42"/>
              <p:cNvSpPr/>
              <p:nvPr/>
            </p:nvSpPr>
            <p:spPr>
              <a:xfrm>
                <a:off x="1227138" y="2474913"/>
                <a:ext cx="371474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99" h="98" extrusionOk="0">
                    <a:moveTo>
                      <a:pt x="6" y="98"/>
                    </a:moveTo>
                    <a:cubicBezTo>
                      <a:pt x="99" y="6"/>
                      <a:pt x="99" y="6"/>
                      <a:pt x="99" y="6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2" y="95"/>
                      <a:pt x="4" y="96"/>
                      <a:pt x="6" y="98"/>
                    </a:cubicBezTo>
                    <a:close/>
                  </a:path>
                </a:pathLst>
              </a:custGeom>
              <a:solidFill>
                <a:srgbClr val="D9DA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42"/>
              <p:cNvSpPr/>
              <p:nvPr/>
            </p:nvSpPr>
            <p:spPr>
              <a:xfrm>
                <a:off x="1193800" y="2452689"/>
                <a:ext cx="514350" cy="51117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6" extrusionOk="0">
                    <a:moveTo>
                      <a:pt x="3" y="102"/>
                    </a:moveTo>
                    <a:cubicBezTo>
                      <a:pt x="3" y="102"/>
                      <a:pt x="4" y="103"/>
                      <a:pt x="6" y="104"/>
                    </a:cubicBezTo>
                    <a:cubicBezTo>
                      <a:pt x="8" y="106"/>
                      <a:pt x="12" y="109"/>
                      <a:pt x="16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5"/>
                      <a:pt x="20" y="116"/>
                      <a:pt x="20" y="116"/>
                    </a:cubicBezTo>
                    <a:cubicBezTo>
                      <a:pt x="21" y="117"/>
                      <a:pt x="21" y="117"/>
                      <a:pt x="22" y="118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25" y="122"/>
                      <a:pt x="26" y="122"/>
                      <a:pt x="26" y="123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9" y="126"/>
                      <a:pt x="31" y="129"/>
                      <a:pt x="32" y="131"/>
                    </a:cubicBezTo>
                    <a:cubicBezTo>
                      <a:pt x="33" y="132"/>
                      <a:pt x="34" y="133"/>
                      <a:pt x="34" y="133"/>
                    </a:cubicBezTo>
                    <a:cubicBezTo>
                      <a:pt x="34" y="134"/>
                      <a:pt x="34" y="134"/>
                      <a:pt x="34" y="134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39" y="134"/>
                      <a:pt x="39" y="134"/>
                      <a:pt x="39" y="134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135" y="38"/>
                      <a:pt x="135" y="38"/>
                      <a:pt x="135" y="38"/>
                    </a:cubicBezTo>
                    <a:cubicBezTo>
                      <a:pt x="137" y="36"/>
                      <a:pt x="137" y="33"/>
                      <a:pt x="135" y="30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4" y="0"/>
                      <a:pt x="100" y="0"/>
                      <a:pt x="98" y="2"/>
                    </a:cubicBezTo>
                    <a:cubicBezTo>
                      <a:pt x="4" y="96"/>
                      <a:pt x="4" y="96"/>
                      <a:pt x="4" y="96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3" y="102"/>
                      <a:pt x="3" y="102"/>
                      <a:pt x="3" y="102"/>
                    </a:cubicBezTo>
                    <a:close/>
                    <a:moveTo>
                      <a:pt x="9" y="99"/>
                    </a:moveTo>
                    <a:cubicBezTo>
                      <a:pt x="102" y="6"/>
                      <a:pt x="102" y="6"/>
                      <a:pt x="102" y="6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3" y="102"/>
                      <a:pt x="11" y="101"/>
                      <a:pt x="9" y="99"/>
                    </a:cubicBezTo>
                    <a:close/>
                    <a:moveTo>
                      <a:pt x="37" y="127"/>
                    </a:moveTo>
                    <a:cubicBezTo>
                      <a:pt x="36" y="126"/>
                      <a:pt x="34" y="123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125" y="29"/>
                      <a:pt x="125" y="29"/>
                      <a:pt x="125" y="29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37" y="127"/>
                      <a:pt x="37" y="127"/>
                      <a:pt x="37" y="127"/>
                    </a:cubicBezTo>
                    <a:close/>
                    <a:moveTo>
                      <a:pt x="29" y="116"/>
                    </a:move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8" y="115"/>
                      <a:pt x="27" y="115"/>
                      <a:pt x="27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3"/>
                      <a:pt x="25" y="112"/>
                      <a:pt x="25" y="112"/>
                    </a:cubicBezTo>
                    <a:cubicBezTo>
                      <a:pt x="24" y="111"/>
                      <a:pt x="23" y="111"/>
                      <a:pt x="23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2" y="109"/>
                      <a:pt x="21" y="109"/>
                      <a:pt x="21" y="108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20" y="25"/>
                      <a:pt x="120" y="25"/>
                      <a:pt x="120" y="25"/>
                    </a:cubicBezTo>
                    <a:lnTo>
                      <a:pt x="29" y="116"/>
                    </a:lnTo>
                    <a:close/>
                  </a:path>
                </a:pathLst>
              </a:custGeom>
              <a:solidFill>
                <a:srgbClr val="B1B2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42"/>
              <p:cNvSpPr/>
              <p:nvPr/>
            </p:nvSpPr>
            <p:spPr>
              <a:xfrm>
                <a:off x="1152525" y="2951163"/>
                <a:ext cx="523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10"/>
                    </a:moveTo>
                    <a:cubicBezTo>
                      <a:pt x="14" y="10"/>
                      <a:pt x="14" y="10"/>
                      <a:pt x="13" y="9"/>
                    </a:cubicBezTo>
                    <a:cubicBezTo>
                      <a:pt x="12" y="8"/>
                      <a:pt x="12" y="7"/>
                      <a:pt x="11" y="6"/>
                    </a:cubicBezTo>
                    <a:cubicBezTo>
                      <a:pt x="10" y="5"/>
                      <a:pt x="10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13"/>
                      <a:pt x="4" y="13"/>
                      <a:pt x="4" y="13"/>
                    </a:cubicBez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5858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42"/>
              <p:cNvSpPr/>
              <p:nvPr/>
            </p:nvSpPr>
            <p:spPr>
              <a:xfrm>
                <a:off x="1185863" y="2219325"/>
                <a:ext cx="382588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6" extrusionOk="0">
                    <a:moveTo>
                      <a:pt x="5" y="26"/>
                    </a:moveTo>
                    <a:cubicBezTo>
                      <a:pt x="96" y="26"/>
                      <a:pt x="96" y="26"/>
                      <a:pt x="96" y="26"/>
                    </a:cubicBezTo>
                    <a:cubicBezTo>
                      <a:pt x="99" y="26"/>
                      <a:pt x="102" y="24"/>
                      <a:pt x="102" y="21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3"/>
                      <a:pt x="99" y="0"/>
                      <a:pt x="9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4"/>
                      <a:pt x="2" y="26"/>
                      <a:pt x="5" y="26"/>
                    </a:cubicBezTo>
                    <a:close/>
                  </a:path>
                </a:pathLst>
              </a:custGeom>
              <a:solidFill>
                <a:srgbClr val="D9DA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42"/>
            <p:cNvSpPr/>
            <p:nvPr/>
          </p:nvSpPr>
          <p:spPr>
            <a:xfrm>
              <a:off x="1994898" y="2070913"/>
              <a:ext cx="296863" cy="682625"/>
            </a:xfrm>
            <a:custGeom>
              <a:avLst/>
              <a:gdLst/>
              <a:ahLst/>
              <a:cxnLst/>
              <a:rect l="l" t="t" r="r" b="b"/>
              <a:pathLst>
                <a:path w="187" h="430" extrusionOk="0">
                  <a:moveTo>
                    <a:pt x="182" y="430"/>
                  </a:move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F194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2"/>
            <p:cNvSpPr txBox="1"/>
            <p:nvPr/>
          </p:nvSpPr>
          <p:spPr>
            <a:xfrm>
              <a:off x="926713" y="1965039"/>
              <a:ext cx="20596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l-PL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Planowanie</a:t>
              </a:r>
              <a:r>
                <a:rPr lang="en-US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br>
                <a:rPr lang="en-US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pl-PL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Inżynieria</a:t>
              </a:r>
              <a:endParaRPr b="1"/>
            </a:p>
          </p:txBody>
        </p:sp>
      </p:grpSp>
      <p:grpSp>
        <p:nvGrpSpPr>
          <p:cNvPr id="831" name="Google Shape;831;p42"/>
          <p:cNvGrpSpPr/>
          <p:nvPr/>
        </p:nvGrpSpPr>
        <p:grpSpPr>
          <a:xfrm>
            <a:off x="2637760" y="2792308"/>
            <a:ext cx="1185966" cy="786352"/>
            <a:chOff x="2637760" y="2709861"/>
            <a:chExt cx="1185966" cy="594498"/>
          </a:xfrm>
        </p:grpSpPr>
        <p:sp>
          <p:nvSpPr>
            <p:cNvPr id="832" name="Google Shape;832;p42"/>
            <p:cNvSpPr/>
            <p:nvPr/>
          </p:nvSpPr>
          <p:spPr>
            <a:xfrm>
              <a:off x="3371924" y="3061221"/>
              <a:ext cx="384175" cy="243138"/>
            </a:xfrm>
            <a:custGeom>
              <a:avLst/>
              <a:gdLst/>
              <a:ahLst/>
              <a:cxnLst/>
              <a:rect l="l" t="t" r="r" b="b"/>
              <a:pathLst>
                <a:path w="242" h="238" extrusionOk="0">
                  <a:moveTo>
                    <a:pt x="242" y="238"/>
                  </a:moveTo>
                  <a:lnTo>
                    <a:pt x="0" y="238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F194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2"/>
            <p:cNvSpPr txBox="1"/>
            <p:nvPr/>
          </p:nvSpPr>
          <p:spPr>
            <a:xfrm>
              <a:off x="2637760" y="2709861"/>
              <a:ext cx="1185966" cy="17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l-PL" sz="1500" b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Utrzymanie Ruchu</a:t>
              </a: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834" name="Google Shape;834;p42"/>
          <p:cNvGrpSpPr/>
          <p:nvPr/>
        </p:nvGrpSpPr>
        <p:grpSpPr>
          <a:xfrm>
            <a:off x="7244172" y="2659835"/>
            <a:ext cx="1851319" cy="1511559"/>
            <a:chOff x="7244172" y="2659835"/>
            <a:chExt cx="1851319" cy="1511559"/>
          </a:xfrm>
        </p:grpSpPr>
        <p:grpSp>
          <p:nvGrpSpPr>
            <p:cNvPr id="835" name="Google Shape;835;p42"/>
            <p:cNvGrpSpPr/>
            <p:nvPr/>
          </p:nvGrpSpPr>
          <p:grpSpPr>
            <a:xfrm>
              <a:off x="7244172" y="3718682"/>
              <a:ext cx="451297" cy="452712"/>
              <a:chOff x="7462838" y="3654425"/>
              <a:chExt cx="506413" cy="508000"/>
            </a:xfrm>
          </p:grpSpPr>
          <p:sp>
            <p:nvSpPr>
              <p:cNvPr id="836" name="Google Shape;836;p42"/>
              <p:cNvSpPr/>
              <p:nvPr/>
            </p:nvSpPr>
            <p:spPr>
              <a:xfrm>
                <a:off x="7462838" y="3654425"/>
                <a:ext cx="506413" cy="5080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5" extrusionOk="0">
                    <a:moveTo>
                      <a:pt x="68" y="0"/>
                    </a:moveTo>
                    <a:cubicBezTo>
                      <a:pt x="30" y="0"/>
                      <a:pt x="0" y="30"/>
                      <a:pt x="0" y="68"/>
                    </a:cubicBezTo>
                    <a:cubicBezTo>
                      <a:pt x="0" y="105"/>
                      <a:pt x="30" y="135"/>
                      <a:pt x="68" y="135"/>
                    </a:cubicBezTo>
                    <a:cubicBezTo>
                      <a:pt x="105" y="135"/>
                      <a:pt x="135" y="105"/>
                      <a:pt x="135" y="68"/>
                    </a:cubicBezTo>
                    <a:cubicBezTo>
                      <a:pt x="135" y="30"/>
                      <a:pt x="105" y="0"/>
                      <a:pt x="68" y="0"/>
                    </a:cubicBezTo>
                    <a:close/>
                    <a:moveTo>
                      <a:pt x="62" y="19"/>
                    </a:moveTo>
                    <a:cubicBezTo>
                      <a:pt x="62" y="15"/>
                      <a:pt x="64" y="13"/>
                      <a:pt x="68" y="13"/>
                    </a:cubicBezTo>
                    <a:cubicBezTo>
                      <a:pt x="71" y="13"/>
                      <a:pt x="74" y="15"/>
                      <a:pt x="74" y="19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62"/>
                      <a:pt x="71" y="64"/>
                      <a:pt x="68" y="64"/>
                    </a:cubicBezTo>
                    <a:cubicBezTo>
                      <a:pt x="64" y="64"/>
                      <a:pt x="62" y="62"/>
                      <a:pt x="62" y="58"/>
                    </a:cubicBezTo>
                    <a:lnTo>
                      <a:pt x="62" y="19"/>
                    </a:lnTo>
                    <a:close/>
                    <a:moveTo>
                      <a:pt x="68" y="114"/>
                    </a:moveTo>
                    <a:cubicBezTo>
                      <a:pt x="42" y="114"/>
                      <a:pt x="21" y="93"/>
                      <a:pt x="21" y="68"/>
                    </a:cubicBezTo>
                    <a:cubicBezTo>
                      <a:pt x="21" y="56"/>
                      <a:pt x="25" y="45"/>
                      <a:pt x="33" y="37"/>
                    </a:cubicBezTo>
                    <a:cubicBezTo>
                      <a:pt x="35" y="35"/>
                      <a:pt x="39" y="34"/>
                      <a:pt x="41" y="37"/>
                    </a:cubicBezTo>
                    <a:cubicBezTo>
                      <a:pt x="44" y="39"/>
                      <a:pt x="44" y="42"/>
                      <a:pt x="42" y="45"/>
                    </a:cubicBezTo>
                    <a:cubicBezTo>
                      <a:pt x="36" y="51"/>
                      <a:pt x="33" y="59"/>
                      <a:pt x="33" y="68"/>
                    </a:cubicBezTo>
                    <a:cubicBezTo>
                      <a:pt x="33" y="86"/>
                      <a:pt x="49" y="102"/>
                      <a:pt x="68" y="102"/>
                    </a:cubicBezTo>
                    <a:cubicBezTo>
                      <a:pt x="87" y="102"/>
                      <a:pt x="102" y="86"/>
                      <a:pt x="102" y="68"/>
                    </a:cubicBezTo>
                    <a:cubicBezTo>
                      <a:pt x="102" y="60"/>
                      <a:pt x="99" y="53"/>
                      <a:pt x="95" y="47"/>
                    </a:cubicBezTo>
                    <a:cubicBezTo>
                      <a:pt x="93" y="44"/>
                      <a:pt x="93" y="40"/>
                      <a:pt x="96" y="38"/>
                    </a:cubicBezTo>
                    <a:cubicBezTo>
                      <a:pt x="98" y="36"/>
                      <a:pt x="102" y="37"/>
                      <a:pt x="104" y="39"/>
                    </a:cubicBezTo>
                    <a:cubicBezTo>
                      <a:pt x="111" y="47"/>
                      <a:pt x="114" y="57"/>
                      <a:pt x="114" y="68"/>
                    </a:cubicBezTo>
                    <a:cubicBezTo>
                      <a:pt x="114" y="93"/>
                      <a:pt x="93" y="114"/>
                      <a:pt x="68" y="114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42"/>
              <p:cNvSpPr/>
              <p:nvPr/>
            </p:nvSpPr>
            <p:spPr>
              <a:xfrm>
                <a:off x="7542213" y="3781425"/>
                <a:ext cx="347663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93" h="80" extrusionOk="0">
                    <a:moveTo>
                      <a:pt x="75" y="4"/>
                    </a:moveTo>
                    <a:cubicBezTo>
                      <a:pt x="72" y="6"/>
                      <a:pt x="72" y="10"/>
                      <a:pt x="74" y="13"/>
                    </a:cubicBezTo>
                    <a:cubicBezTo>
                      <a:pt x="78" y="19"/>
                      <a:pt x="81" y="26"/>
                      <a:pt x="81" y="34"/>
                    </a:cubicBezTo>
                    <a:cubicBezTo>
                      <a:pt x="81" y="52"/>
                      <a:pt x="66" y="68"/>
                      <a:pt x="47" y="68"/>
                    </a:cubicBezTo>
                    <a:cubicBezTo>
                      <a:pt x="28" y="68"/>
                      <a:pt x="12" y="52"/>
                      <a:pt x="12" y="34"/>
                    </a:cubicBezTo>
                    <a:cubicBezTo>
                      <a:pt x="12" y="25"/>
                      <a:pt x="15" y="17"/>
                      <a:pt x="21" y="11"/>
                    </a:cubicBezTo>
                    <a:cubicBezTo>
                      <a:pt x="23" y="8"/>
                      <a:pt x="23" y="5"/>
                      <a:pt x="20" y="3"/>
                    </a:cubicBezTo>
                    <a:cubicBezTo>
                      <a:pt x="18" y="0"/>
                      <a:pt x="14" y="1"/>
                      <a:pt x="12" y="3"/>
                    </a:cubicBezTo>
                    <a:cubicBezTo>
                      <a:pt x="4" y="11"/>
                      <a:pt x="0" y="22"/>
                      <a:pt x="0" y="34"/>
                    </a:cubicBezTo>
                    <a:cubicBezTo>
                      <a:pt x="0" y="59"/>
                      <a:pt x="21" y="80"/>
                      <a:pt x="47" y="80"/>
                    </a:cubicBezTo>
                    <a:cubicBezTo>
                      <a:pt x="72" y="80"/>
                      <a:pt x="93" y="59"/>
                      <a:pt x="93" y="34"/>
                    </a:cubicBezTo>
                    <a:cubicBezTo>
                      <a:pt x="93" y="23"/>
                      <a:pt x="90" y="13"/>
                      <a:pt x="83" y="5"/>
                    </a:cubicBezTo>
                    <a:cubicBezTo>
                      <a:pt x="81" y="3"/>
                      <a:pt x="77" y="2"/>
                      <a:pt x="75" y="4"/>
                    </a:cubicBezTo>
                    <a:close/>
                  </a:path>
                </a:pathLst>
              </a:custGeom>
              <a:solidFill>
                <a:srgbClr val="B1B2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42"/>
              <p:cNvSpPr/>
              <p:nvPr/>
            </p:nvSpPr>
            <p:spPr>
              <a:xfrm>
                <a:off x="7694613" y="3703638"/>
                <a:ext cx="46038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12" h="51" extrusionOk="0">
                    <a:moveTo>
                      <a:pt x="6" y="51"/>
                    </a:moveTo>
                    <a:cubicBezTo>
                      <a:pt x="9" y="51"/>
                      <a:pt x="12" y="49"/>
                      <a:pt x="12" y="4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"/>
                      <a:pt x="9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9"/>
                      <a:pt x="2" y="51"/>
                      <a:pt x="6" y="51"/>
                    </a:cubicBezTo>
                    <a:close/>
                  </a:path>
                </a:pathLst>
              </a:custGeom>
              <a:solidFill>
                <a:srgbClr val="B1B2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9" name="Google Shape;839;p42"/>
            <p:cNvSpPr/>
            <p:nvPr/>
          </p:nvSpPr>
          <p:spPr>
            <a:xfrm>
              <a:off x="7704841" y="2889780"/>
              <a:ext cx="581025" cy="1073150"/>
            </a:xfrm>
            <a:custGeom>
              <a:avLst/>
              <a:gdLst/>
              <a:ahLst/>
              <a:cxnLst/>
              <a:rect l="l" t="t" r="r" b="b"/>
              <a:pathLst>
                <a:path w="366" h="676" extrusionOk="0">
                  <a:moveTo>
                    <a:pt x="0" y="676"/>
                  </a:moveTo>
                  <a:lnTo>
                    <a:pt x="366" y="676"/>
                  </a:lnTo>
                  <a:lnTo>
                    <a:pt x="363" y="0"/>
                  </a:lnTo>
                </a:path>
              </a:pathLst>
            </a:custGeom>
            <a:noFill/>
            <a:ln w="12700" cap="flat" cmpd="sng">
              <a:solidFill>
                <a:srgbClr val="F194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2"/>
            <p:cNvSpPr txBox="1"/>
            <p:nvPr/>
          </p:nvSpPr>
          <p:spPr>
            <a:xfrm>
              <a:off x="7623111" y="2659835"/>
              <a:ext cx="1472380" cy="195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l-PL" sz="1500" b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Rozruch</a:t>
              </a:r>
              <a:endParaRPr sz="1500" b="1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41" name="Google Shape;841;p42"/>
          <p:cNvGrpSpPr/>
          <p:nvPr/>
        </p:nvGrpSpPr>
        <p:grpSpPr>
          <a:xfrm>
            <a:off x="5160079" y="1822485"/>
            <a:ext cx="1996540" cy="1556245"/>
            <a:chOff x="5160079" y="1822485"/>
            <a:chExt cx="1996540" cy="1556245"/>
          </a:xfrm>
        </p:grpSpPr>
        <p:sp>
          <p:nvSpPr>
            <p:cNvPr id="842" name="Google Shape;842;p42"/>
            <p:cNvSpPr/>
            <p:nvPr/>
          </p:nvSpPr>
          <p:spPr>
            <a:xfrm>
              <a:off x="5160079" y="1927755"/>
              <a:ext cx="584200" cy="1450975"/>
            </a:xfrm>
            <a:custGeom>
              <a:avLst/>
              <a:gdLst/>
              <a:ahLst/>
              <a:cxnLst/>
              <a:rect l="l" t="t" r="r" b="b"/>
              <a:pathLst>
                <a:path w="368" h="914" extrusionOk="0">
                  <a:moveTo>
                    <a:pt x="368" y="0"/>
                  </a:moveTo>
                  <a:lnTo>
                    <a:pt x="0" y="0"/>
                  </a:lnTo>
                  <a:lnTo>
                    <a:pt x="3" y="914"/>
                  </a:lnTo>
                </a:path>
              </a:pathLst>
            </a:custGeom>
            <a:noFill/>
            <a:ln w="12700" cap="flat" cmpd="sng">
              <a:solidFill>
                <a:srgbClr val="F194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2"/>
            <p:cNvSpPr txBox="1"/>
            <p:nvPr/>
          </p:nvSpPr>
          <p:spPr>
            <a:xfrm>
              <a:off x="5825021" y="1822485"/>
              <a:ext cx="1331598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500"/>
              </a:pPr>
              <a:r>
                <a:rPr lang="pl-PL" sz="1500" b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Instalacja</a:t>
              </a:r>
              <a:r>
                <a:rPr lang="en-US" sz="1500" b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&amp; </a:t>
              </a:r>
              <a:endParaRPr sz="1500" b="1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>
                <a:buClr>
                  <a:srgbClr val="000000"/>
                </a:buClr>
                <a:buSzPts val="1500"/>
              </a:pPr>
              <a:r>
                <a:rPr lang="en-US" sz="1500" b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IT</a:t>
              </a:r>
              <a:r>
                <a:rPr lang="pl-PL" sz="1500" b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Produkcji</a:t>
              </a:r>
              <a:endParaRPr sz="1500" b="1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42"/>
          <p:cNvGrpSpPr/>
          <p:nvPr/>
        </p:nvGrpSpPr>
        <p:grpSpPr>
          <a:xfrm>
            <a:off x="7293813" y="4254501"/>
            <a:ext cx="2910314" cy="1283155"/>
            <a:chOff x="7769034" y="4692755"/>
            <a:chExt cx="2910314" cy="1283155"/>
          </a:xfrm>
        </p:grpSpPr>
        <p:grpSp>
          <p:nvGrpSpPr>
            <p:cNvPr id="845" name="Google Shape;845;p42"/>
            <p:cNvGrpSpPr/>
            <p:nvPr/>
          </p:nvGrpSpPr>
          <p:grpSpPr>
            <a:xfrm>
              <a:off x="7769034" y="4692755"/>
              <a:ext cx="1502437" cy="1283155"/>
              <a:chOff x="8051800" y="4672013"/>
              <a:chExt cx="1685926" cy="1439863"/>
            </a:xfrm>
          </p:grpSpPr>
          <p:sp>
            <p:nvSpPr>
              <p:cNvPr id="846" name="Google Shape;846;p42"/>
              <p:cNvSpPr/>
              <p:nvPr/>
            </p:nvSpPr>
            <p:spPr>
              <a:xfrm>
                <a:off x="9220200" y="4699000"/>
                <a:ext cx="112713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71" h="102" extrusionOk="0">
                    <a:moveTo>
                      <a:pt x="19" y="43"/>
                    </a:moveTo>
                    <a:lnTo>
                      <a:pt x="71" y="7"/>
                    </a:lnTo>
                    <a:lnTo>
                      <a:pt x="63" y="0"/>
                    </a:lnTo>
                    <a:lnTo>
                      <a:pt x="0" y="43"/>
                    </a:lnTo>
                    <a:lnTo>
                      <a:pt x="40" y="102"/>
                    </a:lnTo>
                    <a:lnTo>
                      <a:pt x="59" y="102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42"/>
              <p:cNvSpPr/>
              <p:nvPr/>
            </p:nvSpPr>
            <p:spPr>
              <a:xfrm>
                <a:off x="9388475" y="5018088"/>
                <a:ext cx="52388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9" y="0"/>
                    </a:moveTo>
                    <a:lnTo>
                      <a:pt x="0" y="3"/>
                    </a:lnTo>
                    <a:lnTo>
                      <a:pt x="19" y="31"/>
                    </a:lnTo>
                    <a:lnTo>
                      <a:pt x="33" y="2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42"/>
              <p:cNvSpPr/>
              <p:nvPr/>
            </p:nvSpPr>
            <p:spPr>
              <a:xfrm>
                <a:off x="9391650" y="4951413"/>
                <a:ext cx="169863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45" h="89" extrusionOk="0">
                    <a:moveTo>
                      <a:pt x="10" y="48"/>
                    </a:moveTo>
                    <a:cubicBezTo>
                      <a:pt x="14" y="46"/>
                      <a:pt x="14" y="46"/>
                      <a:pt x="14" y="46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2"/>
                      <a:pt x="31" y="4"/>
                      <a:pt x="30" y="6"/>
                    </a:cubicBezTo>
                    <a:cubicBezTo>
                      <a:pt x="27" y="13"/>
                      <a:pt x="21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21" y="65"/>
                      <a:pt x="21" y="65"/>
                      <a:pt x="21" y="65"/>
                    </a:cubicBez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5656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42"/>
              <p:cNvSpPr/>
              <p:nvPr/>
            </p:nvSpPr>
            <p:spPr>
              <a:xfrm>
                <a:off x="8288338" y="4672013"/>
                <a:ext cx="915988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50" extrusionOk="0">
                    <a:moveTo>
                      <a:pt x="50" y="8"/>
                    </a:moveTo>
                    <a:cubicBezTo>
                      <a:pt x="65" y="8"/>
                      <a:pt x="80" y="18"/>
                      <a:pt x="95" y="28"/>
                    </a:cubicBezTo>
                    <a:cubicBezTo>
                      <a:pt x="110" y="39"/>
                      <a:pt x="127" y="50"/>
                      <a:pt x="143" y="50"/>
                    </a:cubicBezTo>
                    <a:cubicBezTo>
                      <a:pt x="159" y="49"/>
                      <a:pt x="171" y="40"/>
                      <a:pt x="181" y="33"/>
                    </a:cubicBezTo>
                    <a:cubicBezTo>
                      <a:pt x="191" y="26"/>
                      <a:pt x="199" y="20"/>
                      <a:pt x="208" y="22"/>
                    </a:cubicBezTo>
                    <a:cubicBezTo>
                      <a:pt x="221" y="24"/>
                      <a:pt x="230" y="38"/>
                      <a:pt x="235" y="49"/>
                    </a:cubicBezTo>
                    <a:cubicBezTo>
                      <a:pt x="244" y="49"/>
                      <a:pt x="244" y="49"/>
                      <a:pt x="244" y="49"/>
                    </a:cubicBezTo>
                    <a:cubicBezTo>
                      <a:pt x="238" y="36"/>
                      <a:pt x="227" y="17"/>
                      <a:pt x="209" y="14"/>
                    </a:cubicBezTo>
                    <a:cubicBezTo>
                      <a:pt x="197" y="12"/>
                      <a:pt x="187" y="19"/>
                      <a:pt x="177" y="27"/>
                    </a:cubicBezTo>
                    <a:cubicBezTo>
                      <a:pt x="167" y="34"/>
                      <a:pt x="156" y="41"/>
                      <a:pt x="142" y="42"/>
                    </a:cubicBezTo>
                    <a:cubicBezTo>
                      <a:pt x="129" y="42"/>
                      <a:pt x="114" y="32"/>
                      <a:pt x="99" y="22"/>
                    </a:cubicBezTo>
                    <a:cubicBezTo>
                      <a:pt x="83" y="11"/>
                      <a:pt x="67" y="0"/>
                      <a:pt x="50" y="0"/>
                    </a:cubicBezTo>
                    <a:cubicBezTo>
                      <a:pt x="29" y="0"/>
                      <a:pt x="11" y="26"/>
                      <a:pt x="0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0" y="27"/>
                      <a:pt x="35" y="8"/>
                      <a:pt x="50" y="8"/>
                    </a:cubicBezTo>
                    <a:close/>
                  </a:path>
                </a:pathLst>
              </a:custGeom>
              <a:solidFill>
                <a:srgbClr val="3A3A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42"/>
              <p:cNvSpPr/>
              <p:nvPr/>
            </p:nvSpPr>
            <p:spPr>
              <a:xfrm>
                <a:off x="8097838" y="4902200"/>
                <a:ext cx="74613" cy="11113"/>
              </a:xfrm>
              <a:prstGeom prst="rect">
                <a:avLst/>
              </a:prstGeom>
              <a:solidFill>
                <a:srgbClr val="3A3A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2"/>
              <p:cNvSpPr/>
              <p:nvPr/>
            </p:nvSpPr>
            <p:spPr>
              <a:xfrm>
                <a:off x="8081963" y="4891088"/>
                <a:ext cx="109538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6" extrusionOk="0">
                    <a:moveTo>
                      <a:pt x="0" y="0"/>
                    </a:moveTo>
                    <a:lnTo>
                      <a:pt x="0" y="66"/>
                    </a:lnTo>
                    <a:lnTo>
                      <a:pt x="69" y="66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  <a:moveTo>
                      <a:pt x="62" y="19"/>
                    </a:moveTo>
                    <a:lnTo>
                      <a:pt x="5" y="19"/>
                    </a:lnTo>
                    <a:lnTo>
                      <a:pt x="5" y="2"/>
                    </a:lnTo>
                    <a:lnTo>
                      <a:pt x="62" y="2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3A3A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42"/>
              <p:cNvSpPr/>
              <p:nvPr/>
            </p:nvSpPr>
            <p:spPr>
              <a:xfrm>
                <a:off x="8089900" y="4894263"/>
                <a:ext cx="90488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17" extrusionOk="0">
                    <a:moveTo>
                      <a:pt x="0" y="17"/>
                    </a:moveTo>
                    <a:lnTo>
                      <a:pt x="57" y="17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  <a:moveTo>
                      <a:pt x="5" y="5"/>
                    </a:moveTo>
                    <a:lnTo>
                      <a:pt x="52" y="5"/>
                    </a:lnTo>
                    <a:lnTo>
                      <a:pt x="52" y="12"/>
                    </a:lnTo>
                    <a:lnTo>
                      <a:pt x="5" y="1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B848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42"/>
              <p:cNvSpPr/>
              <p:nvPr/>
            </p:nvSpPr>
            <p:spPr>
              <a:xfrm>
                <a:off x="8191500" y="4841875"/>
                <a:ext cx="187325" cy="198438"/>
              </a:xfrm>
              <a:custGeom>
                <a:avLst/>
                <a:gdLst/>
                <a:ahLst/>
                <a:cxnLst/>
                <a:rect l="l" t="t" r="r" b="b"/>
                <a:pathLst>
                  <a:path w="50" h="53" extrusionOk="0">
                    <a:moveTo>
                      <a:pt x="36" y="29"/>
                    </a:moveTo>
                    <a:cubicBezTo>
                      <a:pt x="36" y="18"/>
                      <a:pt x="41" y="7"/>
                      <a:pt x="5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4" y="52"/>
                      <a:pt x="42" y="50"/>
                      <a:pt x="41" y="48"/>
                    </a:cubicBezTo>
                    <a:cubicBezTo>
                      <a:pt x="38" y="42"/>
                      <a:pt x="36" y="35"/>
                      <a:pt x="36" y="29"/>
                    </a:cubicBez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42"/>
              <p:cNvSpPr/>
              <p:nvPr/>
            </p:nvSpPr>
            <p:spPr>
              <a:xfrm>
                <a:off x="8258175" y="4841875"/>
                <a:ext cx="769938" cy="104457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78" extrusionOk="0">
                    <a:moveTo>
                      <a:pt x="122" y="6"/>
                    </a:moveTo>
                    <a:cubicBezTo>
                      <a:pt x="122" y="6"/>
                      <a:pt x="122" y="6"/>
                      <a:pt x="122" y="6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7" y="3"/>
                      <a:pt x="80" y="6"/>
                      <a:pt x="82" y="10"/>
                    </a:cubicBezTo>
                    <a:cubicBezTo>
                      <a:pt x="83" y="11"/>
                      <a:pt x="84" y="12"/>
                      <a:pt x="84" y="13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85" y="15"/>
                      <a:pt x="85" y="16"/>
                      <a:pt x="86" y="17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7" y="21"/>
                      <a:pt x="87" y="24"/>
                      <a:pt x="87" y="26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8"/>
                      <a:pt x="87" y="28"/>
                      <a:pt x="87" y="29"/>
                    </a:cubicBezTo>
                    <a:cubicBezTo>
                      <a:pt x="87" y="32"/>
                      <a:pt x="87" y="35"/>
                      <a:pt x="86" y="39"/>
                    </a:cubicBezTo>
                    <a:cubicBezTo>
                      <a:pt x="85" y="41"/>
                      <a:pt x="84" y="44"/>
                      <a:pt x="83" y="46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2" y="49"/>
                      <a:pt x="80" y="51"/>
                      <a:pt x="78" y="53"/>
                    </a:cubicBezTo>
                    <a:cubicBezTo>
                      <a:pt x="76" y="56"/>
                      <a:pt x="73" y="58"/>
                      <a:pt x="70" y="60"/>
                    </a:cubicBezTo>
                    <a:cubicBezTo>
                      <a:pt x="65" y="63"/>
                      <a:pt x="59" y="65"/>
                      <a:pt x="53" y="65"/>
                    </a:cubicBezTo>
                    <a:cubicBezTo>
                      <a:pt x="45" y="65"/>
                      <a:pt x="38" y="62"/>
                      <a:pt x="32" y="57"/>
                    </a:cubicBezTo>
                    <a:cubicBezTo>
                      <a:pt x="31" y="57"/>
                      <a:pt x="30" y="56"/>
                      <a:pt x="30" y="56"/>
                    </a:cubicBezTo>
                    <a:cubicBezTo>
                      <a:pt x="117" y="201"/>
                      <a:pt x="117" y="201"/>
                      <a:pt x="117" y="201"/>
                    </a:cubicBezTo>
                    <a:cubicBezTo>
                      <a:pt x="17" y="201"/>
                      <a:pt x="17" y="201"/>
                      <a:pt x="17" y="201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79" y="278"/>
                      <a:pt x="79" y="278"/>
                      <a:pt x="79" y="278"/>
                    </a:cubicBezTo>
                    <a:cubicBezTo>
                      <a:pt x="79" y="277"/>
                      <a:pt x="79" y="277"/>
                      <a:pt x="79" y="277"/>
                    </a:cubicBezTo>
                    <a:cubicBezTo>
                      <a:pt x="79" y="277"/>
                      <a:pt x="79" y="277"/>
                      <a:pt x="79" y="277"/>
                    </a:cubicBezTo>
                    <a:cubicBezTo>
                      <a:pt x="79" y="277"/>
                      <a:pt x="79" y="277"/>
                      <a:pt x="79" y="277"/>
                    </a:cubicBezTo>
                    <a:cubicBezTo>
                      <a:pt x="79" y="277"/>
                      <a:pt x="79" y="277"/>
                      <a:pt x="79" y="277"/>
                    </a:cubicBezTo>
                    <a:cubicBezTo>
                      <a:pt x="177" y="277"/>
                      <a:pt x="177" y="277"/>
                      <a:pt x="177" y="277"/>
                    </a:cubicBezTo>
                    <a:cubicBezTo>
                      <a:pt x="177" y="277"/>
                      <a:pt x="177" y="277"/>
                      <a:pt x="177" y="277"/>
                    </a:cubicBezTo>
                    <a:cubicBezTo>
                      <a:pt x="177" y="277"/>
                      <a:pt x="177" y="277"/>
                      <a:pt x="177" y="277"/>
                    </a:cubicBezTo>
                    <a:cubicBezTo>
                      <a:pt x="178" y="277"/>
                      <a:pt x="178" y="277"/>
                      <a:pt x="178" y="277"/>
                    </a:cubicBezTo>
                    <a:cubicBezTo>
                      <a:pt x="178" y="278"/>
                      <a:pt x="178" y="278"/>
                      <a:pt x="178" y="278"/>
                    </a:cubicBezTo>
                    <a:cubicBezTo>
                      <a:pt x="186" y="278"/>
                      <a:pt x="186" y="278"/>
                      <a:pt x="186" y="278"/>
                    </a:cubicBezTo>
                    <a:cubicBezTo>
                      <a:pt x="205" y="278"/>
                      <a:pt x="205" y="278"/>
                      <a:pt x="205" y="278"/>
                    </a:cubicBezTo>
                    <a:cubicBezTo>
                      <a:pt x="205" y="232"/>
                      <a:pt x="205" y="232"/>
                      <a:pt x="205" y="232"/>
                    </a:cubicBezTo>
                    <a:cubicBezTo>
                      <a:pt x="205" y="233"/>
                      <a:pt x="204" y="234"/>
                      <a:pt x="204" y="236"/>
                    </a:cubicBezTo>
                    <a:cubicBezTo>
                      <a:pt x="204" y="236"/>
                      <a:pt x="204" y="236"/>
                      <a:pt x="204" y="236"/>
                    </a:cubicBezTo>
                    <a:cubicBezTo>
                      <a:pt x="202" y="245"/>
                      <a:pt x="196" y="252"/>
                      <a:pt x="188" y="257"/>
                    </a:cubicBezTo>
                    <a:cubicBezTo>
                      <a:pt x="187" y="257"/>
                      <a:pt x="187" y="258"/>
                      <a:pt x="186" y="258"/>
                    </a:cubicBezTo>
                    <a:cubicBezTo>
                      <a:pt x="181" y="260"/>
                      <a:pt x="176" y="262"/>
                      <a:pt x="171" y="262"/>
                    </a:cubicBezTo>
                    <a:cubicBezTo>
                      <a:pt x="159" y="262"/>
                      <a:pt x="147" y="255"/>
                      <a:pt x="141" y="245"/>
                    </a:cubicBezTo>
                    <a:cubicBezTo>
                      <a:pt x="139" y="242"/>
                      <a:pt x="138" y="239"/>
                      <a:pt x="137" y="235"/>
                    </a:cubicBezTo>
                    <a:cubicBezTo>
                      <a:pt x="137" y="235"/>
                      <a:pt x="137" y="235"/>
                      <a:pt x="137" y="235"/>
                    </a:cubicBezTo>
                    <a:cubicBezTo>
                      <a:pt x="137" y="234"/>
                      <a:pt x="137" y="234"/>
                      <a:pt x="137" y="233"/>
                    </a:cubicBezTo>
                    <a:cubicBezTo>
                      <a:pt x="136" y="231"/>
                      <a:pt x="136" y="228"/>
                      <a:pt x="136" y="226"/>
                    </a:cubicBezTo>
                    <a:cubicBezTo>
                      <a:pt x="136" y="222"/>
                      <a:pt x="137" y="218"/>
                      <a:pt x="138" y="214"/>
                    </a:cubicBezTo>
                    <a:cubicBezTo>
                      <a:pt x="139" y="209"/>
                      <a:pt x="142" y="205"/>
                      <a:pt x="145" y="202"/>
                    </a:cubicBezTo>
                    <a:cubicBezTo>
                      <a:pt x="145" y="201"/>
                      <a:pt x="145" y="201"/>
                      <a:pt x="145" y="201"/>
                    </a:cubicBezTo>
                    <a:cubicBezTo>
                      <a:pt x="147" y="199"/>
                      <a:pt x="150" y="197"/>
                      <a:pt x="153" y="195"/>
                    </a:cubicBezTo>
                    <a:cubicBezTo>
                      <a:pt x="158" y="192"/>
                      <a:pt x="163" y="190"/>
                      <a:pt x="169" y="190"/>
                    </a:cubicBezTo>
                    <a:cubicBezTo>
                      <a:pt x="169" y="190"/>
                      <a:pt x="170" y="190"/>
                      <a:pt x="170" y="190"/>
                    </a:cubicBezTo>
                    <a:cubicBezTo>
                      <a:pt x="170" y="190"/>
                      <a:pt x="170" y="190"/>
                      <a:pt x="170" y="190"/>
                    </a:cubicBezTo>
                    <a:cubicBezTo>
                      <a:pt x="88" y="53"/>
                      <a:pt x="88" y="53"/>
                      <a:pt x="88" y="53"/>
                    </a:cubicBezTo>
                    <a:cubicBezTo>
                      <a:pt x="122" y="53"/>
                      <a:pt x="122" y="53"/>
                      <a:pt x="122" y="53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lnTo>
                      <a:pt x="122" y="6"/>
                    </a:lnTo>
                    <a:close/>
                    <a:moveTo>
                      <a:pt x="6" y="249"/>
                    </a:moveTo>
                    <a:cubicBezTo>
                      <a:pt x="20" y="249"/>
                      <a:pt x="20" y="249"/>
                      <a:pt x="20" y="249"/>
                    </a:cubicBezTo>
                    <a:cubicBezTo>
                      <a:pt x="20" y="270"/>
                      <a:pt x="20" y="270"/>
                      <a:pt x="20" y="270"/>
                    </a:cubicBezTo>
                    <a:cubicBezTo>
                      <a:pt x="6" y="270"/>
                      <a:pt x="6" y="270"/>
                      <a:pt x="6" y="270"/>
                    </a:cubicBezTo>
                    <a:lnTo>
                      <a:pt x="6" y="249"/>
                    </a:lnTo>
                    <a:close/>
                    <a:moveTo>
                      <a:pt x="26" y="207"/>
                    </a:moveTo>
                    <a:cubicBezTo>
                      <a:pt x="26" y="204"/>
                      <a:pt x="26" y="204"/>
                      <a:pt x="26" y="204"/>
                    </a:cubicBezTo>
                    <a:cubicBezTo>
                      <a:pt x="29" y="204"/>
                      <a:pt x="29" y="204"/>
                      <a:pt x="29" y="204"/>
                    </a:cubicBezTo>
                    <a:cubicBezTo>
                      <a:pt x="29" y="207"/>
                      <a:pt x="29" y="207"/>
                      <a:pt x="29" y="207"/>
                    </a:cubicBezTo>
                    <a:lnTo>
                      <a:pt x="26" y="207"/>
                    </a:lnTo>
                    <a:close/>
                    <a:moveTo>
                      <a:pt x="41" y="204"/>
                    </a:moveTo>
                    <a:cubicBezTo>
                      <a:pt x="41" y="207"/>
                      <a:pt x="41" y="207"/>
                      <a:pt x="41" y="207"/>
                    </a:cubicBezTo>
                    <a:cubicBezTo>
                      <a:pt x="32" y="207"/>
                      <a:pt x="32" y="207"/>
                      <a:pt x="32" y="207"/>
                    </a:cubicBezTo>
                    <a:cubicBezTo>
                      <a:pt x="32" y="204"/>
                      <a:pt x="32" y="204"/>
                      <a:pt x="32" y="204"/>
                    </a:cubicBezTo>
                    <a:lnTo>
                      <a:pt x="41" y="204"/>
                    </a:lnTo>
                    <a:close/>
                    <a:moveTo>
                      <a:pt x="137" y="235"/>
                    </a:moveTo>
                    <a:cubicBezTo>
                      <a:pt x="49" y="235"/>
                      <a:pt x="49" y="235"/>
                      <a:pt x="49" y="235"/>
                    </a:cubicBezTo>
                    <a:cubicBezTo>
                      <a:pt x="43" y="235"/>
                      <a:pt x="38" y="230"/>
                      <a:pt x="38" y="224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8" y="218"/>
                      <a:pt x="43" y="214"/>
                      <a:pt x="49" y="214"/>
                    </a:cubicBezTo>
                    <a:cubicBezTo>
                      <a:pt x="124" y="214"/>
                      <a:pt x="124" y="214"/>
                      <a:pt x="124" y="214"/>
                    </a:cubicBezTo>
                    <a:lnTo>
                      <a:pt x="137" y="235"/>
                    </a:lnTo>
                    <a:close/>
                    <a:moveTo>
                      <a:pt x="147" y="187"/>
                    </a:moveTo>
                    <a:cubicBezTo>
                      <a:pt x="146" y="189"/>
                      <a:pt x="144" y="192"/>
                      <a:pt x="142" y="193"/>
                    </a:cubicBezTo>
                    <a:cubicBezTo>
                      <a:pt x="141" y="193"/>
                      <a:pt x="141" y="193"/>
                      <a:pt x="141" y="193"/>
                    </a:cubicBezTo>
                    <a:cubicBezTo>
                      <a:pt x="140" y="194"/>
                      <a:pt x="138" y="195"/>
                      <a:pt x="136" y="195"/>
                    </a:cubicBezTo>
                    <a:cubicBezTo>
                      <a:pt x="132" y="195"/>
                      <a:pt x="128" y="193"/>
                      <a:pt x="126" y="190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0" y="79"/>
                      <a:pt x="62" y="72"/>
                      <a:pt x="67" y="69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9" y="68"/>
                      <a:pt x="71" y="68"/>
                      <a:pt x="73" y="68"/>
                    </a:cubicBezTo>
                    <a:cubicBezTo>
                      <a:pt x="77" y="68"/>
                      <a:pt x="80" y="70"/>
                      <a:pt x="82" y="73"/>
                    </a:cubicBezTo>
                    <a:cubicBezTo>
                      <a:pt x="145" y="178"/>
                      <a:pt x="145" y="178"/>
                      <a:pt x="145" y="178"/>
                    </a:cubicBezTo>
                    <a:cubicBezTo>
                      <a:pt x="147" y="181"/>
                      <a:pt x="147" y="184"/>
                      <a:pt x="147" y="187"/>
                    </a:cubicBez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42"/>
              <p:cNvSpPr/>
              <p:nvPr/>
            </p:nvSpPr>
            <p:spPr>
              <a:xfrm>
                <a:off x="8186738" y="5597525"/>
                <a:ext cx="134938" cy="2889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2" extrusionOk="0">
                    <a:moveTo>
                      <a:pt x="85" y="0"/>
                    </a:moveTo>
                    <a:lnTo>
                      <a:pt x="40" y="0"/>
                    </a:lnTo>
                    <a:lnTo>
                      <a:pt x="0" y="42"/>
                    </a:lnTo>
                    <a:lnTo>
                      <a:pt x="0" y="68"/>
                    </a:lnTo>
                    <a:lnTo>
                      <a:pt x="38" y="68"/>
                    </a:lnTo>
                    <a:lnTo>
                      <a:pt x="38" y="94"/>
                    </a:lnTo>
                    <a:lnTo>
                      <a:pt x="0" y="94"/>
                    </a:lnTo>
                    <a:lnTo>
                      <a:pt x="0" y="113"/>
                    </a:lnTo>
                    <a:lnTo>
                      <a:pt x="36" y="113"/>
                    </a:lnTo>
                    <a:lnTo>
                      <a:pt x="36" y="118"/>
                    </a:lnTo>
                    <a:lnTo>
                      <a:pt x="0" y="118"/>
                    </a:lnTo>
                    <a:lnTo>
                      <a:pt x="0" y="182"/>
                    </a:lnTo>
                    <a:lnTo>
                      <a:pt x="45" y="182"/>
                    </a:lnTo>
                    <a:lnTo>
                      <a:pt x="45" y="42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5656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42"/>
              <p:cNvSpPr/>
              <p:nvPr/>
            </p:nvSpPr>
            <p:spPr>
              <a:xfrm>
                <a:off x="8401050" y="5646738"/>
                <a:ext cx="3714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99" h="21" extrusionOk="0">
                    <a:moveTo>
                      <a:pt x="11" y="0"/>
                    </a:moveTo>
                    <a:cubicBezTo>
                      <a:pt x="5" y="0"/>
                      <a:pt x="0" y="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86" y="0"/>
                      <a:pt x="86" y="0"/>
                      <a:pt x="86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FC0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42"/>
              <p:cNvSpPr/>
              <p:nvPr/>
            </p:nvSpPr>
            <p:spPr>
              <a:xfrm>
                <a:off x="9250363" y="4702175"/>
                <a:ext cx="2063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55" h="44" extrusionOk="0">
                    <a:moveTo>
                      <a:pt x="17" y="42"/>
                    </a:moveTo>
                    <a:cubicBezTo>
                      <a:pt x="49" y="43"/>
                      <a:pt x="49" y="43"/>
                      <a:pt x="49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2" y="43"/>
                      <a:pt x="54" y="44"/>
                      <a:pt x="55" y="4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5656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42"/>
              <p:cNvSpPr/>
              <p:nvPr/>
            </p:nvSpPr>
            <p:spPr>
              <a:xfrm>
                <a:off x="9418638" y="4981575"/>
                <a:ext cx="280988" cy="303213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39" y="63"/>
                    </a:moveTo>
                    <a:cubicBezTo>
                      <a:pt x="38" y="61"/>
                      <a:pt x="38" y="61"/>
                      <a:pt x="38" y="61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3"/>
                      <a:pt x="23" y="43"/>
                      <a:pt x="22" y="42"/>
                    </a:cubicBezTo>
                    <a:cubicBezTo>
                      <a:pt x="21" y="41"/>
                      <a:pt x="20" y="40"/>
                      <a:pt x="19" y="38"/>
                    </a:cubicBezTo>
                    <a:cubicBezTo>
                      <a:pt x="18" y="37"/>
                      <a:pt x="17" y="35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1"/>
                      <a:pt x="17" y="30"/>
                      <a:pt x="17" y="30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8"/>
                      <a:pt x="17" y="27"/>
                    </a:cubicBezTo>
                    <a:cubicBezTo>
                      <a:pt x="17" y="23"/>
                      <a:pt x="19" y="19"/>
                      <a:pt x="23" y="17"/>
                    </a:cubicBezTo>
                    <a:cubicBezTo>
                      <a:pt x="25" y="15"/>
                      <a:pt x="28" y="15"/>
                      <a:pt x="31" y="15"/>
                    </a:cubicBezTo>
                    <a:cubicBezTo>
                      <a:pt x="33" y="15"/>
                      <a:pt x="35" y="15"/>
                      <a:pt x="37" y="16"/>
                    </a:cubicBezTo>
                    <a:cubicBezTo>
                      <a:pt x="37" y="16"/>
                      <a:pt x="38" y="17"/>
                      <a:pt x="38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1" y="19"/>
                      <a:pt x="42" y="20"/>
                      <a:pt x="43" y="21"/>
                    </a:cubicBezTo>
                    <a:cubicBezTo>
                      <a:pt x="44" y="24"/>
                      <a:pt x="45" y="27"/>
                      <a:pt x="45" y="30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7" y="75"/>
                      <a:pt x="47" y="75"/>
                      <a:pt x="47" y="75"/>
                    </a:cubicBezTo>
                    <a:lnTo>
                      <a:pt x="39" y="63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42"/>
              <p:cNvSpPr/>
              <p:nvPr/>
            </p:nvSpPr>
            <p:spPr>
              <a:xfrm>
                <a:off x="9482138" y="5094288"/>
                <a:ext cx="104775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28" h="15" extrusionOk="0">
                    <a:moveTo>
                      <a:pt x="22" y="12"/>
                    </a:moveTo>
                    <a:cubicBezTo>
                      <a:pt x="26" y="10"/>
                      <a:pt x="28" y="6"/>
                      <a:pt x="28" y="2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3"/>
                      <a:pt x="27" y="5"/>
                      <a:pt x="26" y="7"/>
                    </a:cubicBezTo>
                    <a:cubicBezTo>
                      <a:pt x="25" y="8"/>
                      <a:pt x="23" y="10"/>
                      <a:pt x="22" y="11"/>
                    </a:cubicBezTo>
                    <a:cubicBezTo>
                      <a:pt x="19" y="12"/>
                      <a:pt x="17" y="13"/>
                      <a:pt x="14" y="13"/>
                    </a:cubicBezTo>
                    <a:cubicBezTo>
                      <a:pt x="13" y="13"/>
                      <a:pt x="12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2"/>
                      <a:pt x="7" y="11"/>
                      <a:pt x="6" y="11"/>
                    </a:cubicBezTo>
                    <a:cubicBezTo>
                      <a:pt x="4" y="10"/>
                      <a:pt x="3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1" y="7"/>
                      <a:pt x="2" y="8"/>
                    </a:cubicBezTo>
                    <a:cubicBezTo>
                      <a:pt x="3" y="10"/>
                      <a:pt x="4" y="11"/>
                      <a:pt x="5" y="12"/>
                    </a:cubicBezTo>
                    <a:cubicBezTo>
                      <a:pt x="6" y="13"/>
                      <a:pt x="8" y="13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5"/>
                      <a:pt x="13" y="15"/>
                      <a:pt x="14" y="15"/>
                    </a:cubicBezTo>
                    <a:cubicBezTo>
                      <a:pt x="17" y="15"/>
                      <a:pt x="19" y="14"/>
                      <a:pt x="22" y="12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42"/>
              <p:cNvSpPr/>
              <p:nvPr/>
            </p:nvSpPr>
            <p:spPr>
              <a:xfrm>
                <a:off x="9482138" y="5037138"/>
                <a:ext cx="1047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8" h="28" extrusionOk="0"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21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3"/>
                      <a:pt x="4" y="25"/>
                      <a:pt x="6" y="26"/>
                    </a:cubicBezTo>
                    <a:cubicBezTo>
                      <a:pt x="7" y="26"/>
                      <a:pt x="8" y="27"/>
                      <a:pt x="10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2" y="28"/>
                      <a:pt x="13" y="28"/>
                      <a:pt x="14" y="28"/>
                    </a:cubicBezTo>
                    <a:cubicBezTo>
                      <a:pt x="17" y="28"/>
                      <a:pt x="19" y="27"/>
                      <a:pt x="22" y="26"/>
                    </a:cubicBezTo>
                    <a:cubicBezTo>
                      <a:pt x="23" y="25"/>
                      <a:pt x="25" y="23"/>
                      <a:pt x="26" y="22"/>
                    </a:cubicBezTo>
                    <a:cubicBezTo>
                      <a:pt x="27" y="20"/>
                      <a:pt x="27" y="18"/>
                      <a:pt x="28" y="17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2"/>
                      <a:pt x="27" y="9"/>
                      <a:pt x="26" y="6"/>
                    </a:cubicBezTo>
                    <a:cubicBezTo>
                      <a:pt x="25" y="5"/>
                      <a:pt x="24" y="4"/>
                      <a:pt x="23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0" y="1"/>
                      <a:pt x="20" y="1"/>
                    </a:cubicBezTo>
                    <a:cubicBezTo>
                      <a:pt x="18" y="0"/>
                      <a:pt x="16" y="0"/>
                      <a:pt x="14" y="0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2" y="4"/>
                      <a:pt x="0" y="8"/>
                      <a:pt x="0" y="12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lnTo>
                      <a:pt x="0" y="17"/>
                    </a:lnTo>
                    <a:close/>
                    <a:moveTo>
                      <a:pt x="14" y="21"/>
                    </a:moveTo>
                    <a:cubicBezTo>
                      <a:pt x="14" y="21"/>
                      <a:pt x="14" y="21"/>
                      <a:pt x="14" y="21"/>
                    </a:cubicBezTo>
                    <a:cubicBezTo>
                      <a:pt x="12" y="21"/>
                      <a:pt x="10" y="21"/>
                      <a:pt x="9" y="20"/>
                    </a:cubicBezTo>
                    <a:cubicBezTo>
                      <a:pt x="8" y="19"/>
                      <a:pt x="8" y="19"/>
                      <a:pt x="8" y="18"/>
                    </a:cubicBezTo>
                    <a:cubicBezTo>
                      <a:pt x="7" y="17"/>
                      <a:pt x="6" y="16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0"/>
                      <a:pt x="8" y="9"/>
                      <a:pt x="10" y="8"/>
                    </a:cubicBezTo>
                    <a:cubicBezTo>
                      <a:pt x="11" y="7"/>
                      <a:pt x="12" y="6"/>
                      <a:pt x="14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8"/>
                      <a:pt x="19" y="9"/>
                      <a:pt x="20" y="10"/>
                    </a:cubicBezTo>
                    <a:cubicBezTo>
                      <a:pt x="21" y="12"/>
                      <a:pt x="22" y="14"/>
                      <a:pt x="21" y="1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19" y="19"/>
                      <a:pt x="18" y="20"/>
                    </a:cubicBezTo>
                    <a:cubicBezTo>
                      <a:pt x="17" y="21"/>
                      <a:pt x="16" y="21"/>
                      <a:pt x="15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7D7D7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42"/>
              <p:cNvSpPr/>
              <p:nvPr/>
            </p:nvSpPr>
            <p:spPr>
              <a:xfrm>
                <a:off x="9504363" y="5059363"/>
                <a:ext cx="603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14" y="12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8"/>
                      <a:pt x="15" y="6"/>
                      <a:pt x="14" y="4"/>
                    </a:cubicBezTo>
                    <a:cubicBezTo>
                      <a:pt x="13" y="3"/>
                      <a:pt x="12" y="2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5" y="1"/>
                      <a:pt x="4" y="2"/>
                    </a:cubicBezTo>
                    <a:cubicBezTo>
                      <a:pt x="2" y="3"/>
                      <a:pt x="1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1"/>
                      <a:pt x="2" y="12"/>
                    </a:cubicBezTo>
                    <a:cubicBezTo>
                      <a:pt x="2" y="13"/>
                      <a:pt x="2" y="13"/>
                      <a:pt x="3" y="14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3" y="13"/>
                      <a:pt x="14" y="13"/>
                      <a:pt x="14" y="12"/>
                    </a:cubicBezTo>
                    <a:close/>
                  </a:path>
                </a:pathLst>
              </a:custGeom>
              <a:solidFill>
                <a:srgbClr val="BFC0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42"/>
              <p:cNvSpPr/>
              <p:nvPr/>
            </p:nvSpPr>
            <p:spPr>
              <a:xfrm>
                <a:off x="9545638" y="5141913"/>
                <a:ext cx="192088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40" extrusionOk="0">
                    <a:moveTo>
                      <a:pt x="78" y="45"/>
                    </a:moveTo>
                    <a:lnTo>
                      <a:pt x="59" y="17"/>
                    </a:lnTo>
                    <a:lnTo>
                      <a:pt x="57" y="12"/>
                    </a:lnTo>
                    <a:lnTo>
                      <a:pt x="48" y="0"/>
                    </a:lnTo>
                    <a:lnTo>
                      <a:pt x="0" y="31"/>
                    </a:lnTo>
                    <a:lnTo>
                      <a:pt x="10" y="43"/>
                    </a:lnTo>
                    <a:lnTo>
                      <a:pt x="12" y="48"/>
                    </a:lnTo>
                    <a:lnTo>
                      <a:pt x="31" y="76"/>
                    </a:lnTo>
                    <a:lnTo>
                      <a:pt x="33" y="78"/>
                    </a:lnTo>
                    <a:lnTo>
                      <a:pt x="74" y="140"/>
                    </a:lnTo>
                    <a:lnTo>
                      <a:pt x="121" y="109"/>
                    </a:lnTo>
                    <a:lnTo>
                      <a:pt x="78" y="48"/>
                    </a:lnTo>
                    <a:lnTo>
                      <a:pt x="78" y="45"/>
                    </a:lnTo>
                    <a:close/>
                  </a:path>
                </a:pathLst>
              </a:custGeom>
              <a:solidFill>
                <a:srgbClr val="F391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42"/>
              <p:cNvSpPr/>
              <p:nvPr/>
            </p:nvSpPr>
            <p:spPr>
              <a:xfrm>
                <a:off x="8777288" y="4886325"/>
                <a:ext cx="265113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71" h="29" extrusionOk="0">
                    <a:moveTo>
                      <a:pt x="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67" y="25"/>
                      <a:pt x="65" y="20"/>
                      <a:pt x="65" y="15"/>
                    </a:cubicBezTo>
                    <a:cubicBezTo>
                      <a:pt x="65" y="9"/>
                      <a:pt x="67" y="4"/>
                      <a:pt x="71" y="0"/>
                    </a:cubicBezTo>
                    <a:close/>
                    <a:moveTo>
                      <a:pt x="19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9" y="4"/>
                      <a:pt x="19" y="4"/>
                      <a:pt x="19" y="4"/>
                    </a:cubicBezTo>
                    <a:lnTo>
                      <a:pt x="19" y="7"/>
                    </a:lnTo>
                    <a:close/>
                    <a:moveTo>
                      <a:pt x="24" y="4"/>
                    </a:moveTo>
                    <a:cubicBezTo>
                      <a:pt x="66" y="4"/>
                      <a:pt x="66" y="4"/>
                      <a:pt x="66" y="4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24" y="7"/>
                      <a:pt x="24" y="7"/>
                      <a:pt x="24" y="7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42"/>
              <p:cNvSpPr/>
              <p:nvPr/>
            </p:nvSpPr>
            <p:spPr>
              <a:xfrm>
                <a:off x="8483600" y="5097463"/>
                <a:ext cx="327025" cy="477838"/>
              </a:xfrm>
              <a:custGeom>
                <a:avLst/>
                <a:gdLst/>
                <a:ahLst/>
                <a:cxnLst/>
                <a:rect l="l" t="t" r="r" b="b"/>
                <a:pathLst>
                  <a:path w="87" h="127" extrusionOk="0">
                    <a:moveTo>
                      <a:pt x="22" y="5"/>
                    </a:moveTo>
                    <a:cubicBezTo>
                      <a:pt x="20" y="2"/>
                      <a:pt x="17" y="0"/>
                      <a:pt x="13" y="0"/>
                    </a:cubicBezTo>
                    <a:cubicBezTo>
                      <a:pt x="11" y="0"/>
                      <a:pt x="9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2" y="4"/>
                      <a:pt x="0" y="11"/>
                      <a:pt x="3" y="16"/>
                    </a:cubicBezTo>
                    <a:cubicBezTo>
                      <a:pt x="66" y="122"/>
                      <a:pt x="66" y="122"/>
                      <a:pt x="66" y="122"/>
                    </a:cubicBezTo>
                    <a:cubicBezTo>
                      <a:pt x="68" y="125"/>
                      <a:pt x="72" y="127"/>
                      <a:pt x="76" y="127"/>
                    </a:cubicBezTo>
                    <a:cubicBezTo>
                      <a:pt x="78" y="127"/>
                      <a:pt x="80" y="126"/>
                      <a:pt x="81" y="125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4" y="124"/>
                      <a:pt x="86" y="121"/>
                      <a:pt x="87" y="119"/>
                    </a:cubicBezTo>
                    <a:cubicBezTo>
                      <a:pt x="87" y="116"/>
                      <a:pt x="87" y="113"/>
                      <a:pt x="85" y="110"/>
                    </a:cubicBez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C5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42"/>
              <p:cNvSpPr/>
              <p:nvPr/>
            </p:nvSpPr>
            <p:spPr>
              <a:xfrm>
                <a:off x="8769350" y="5691188"/>
                <a:ext cx="258763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69" h="36" extrusionOk="0">
                    <a:moveTo>
                      <a:pt x="68" y="7"/>
                    </a:move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8"/>
                      <a:pt x="67" y="8"/>
                    </a:cubicBezTo>
                    <a:cubicBezTo>
                      <a:pt x="67" y="11"/>
                      <a:pt x="65" y="14"/>
                      <a:pt x="64" y="17"/>
                    </a:cubicBezTo>
                    <a:cubicBezTo>
                      <a:pt x="61" y="21"/>
                      <a:pt x="57" y="25"/>
                      <a:pt x="52" y="28"/>
                    </a:cubicBezTo>
                    <a:cubicBezTo>
                      <a:pt x="51" y="28"/>
                      <a:pt x="51" y="29"/>
                      <a:pt x="50" y="29"/>
                    </a:cubicBezTo>
                    <a:cubicBezTo>
                      <a:pt x="49" y="29"/>
                      <a:pt x="49" y="30"/>
                      <a:pt x="48" y="30"/>
                    </a:cubicBezTo>
                    <a:cubicBezTo>
                      <a:pt x="44" y="32"/>
                      <a:pt x="39" y="33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23" y="33"/>
                      <a:pt x="12" y="2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4"/>
                      <a:pt x="3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5"/>
                      <a:pt x="1" y="3"/>
                      <a:pt x="0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3"/>
                      <a:pt x="3" y="16"/>
                      <a:pt x="5" y="19"/>
                    </a:cubicBezTo>
                    <a:cubicBezTo>
                      <a:pt x="11" y="29"/>
                      <a:pt x="23" y="36"/>
                      <a:pt x="35" y="36"/>
                    </a:cubicBezTo>
                    <a:cubicBezTo>
                      <a:pt x="40" y="36"/>
                      <a:pt x="45" y="34"/>
                      <a:pt x="50" y="32"/>
                    </a:cubicBezTo>
                    <a:cubicBezTo>
                      <a:pt x="51" y="32"/>
                      <a:pt x="51" y="31"/>
                      <a:pt x="52" y="31"/>
                    </a:cubicBezTo>
                    <a:cubicBezTo>
                      <a:pt x="60" y="26"/>
                      <a:pt x="66" y="19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8"/>
                      <a:pt x="69" y="7"/>
                      <a:pt x="69" y="6"/>
                    </a:cubicBezTo>
                    <a:cubicBezTo>
                      <a:pt x="69" y="4"/>
                      <a:pt x="69" y="2"/>
                      <a:pt x="69" y="0"/>
                    </a:cubicBezTo>
                    <a:cubicBezTo>
                      <a:pt x="69" y="1"/>
                      <a:pt x="69" y="2"/>
                      <a:pt x="69" y="3"/>
                    </a:cubicBezTo>
                    <a:cubicBezTo>
                      <a:pt x="69" y="4"/>
                      <a:pt x="68" y="5"/>
                      <a:pt x="68" y="7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42"/>
              <p:cNvSpPr/>
              <p:nvPr/>
            </p:nvSpPr>
            <p:spPr>
              <a:xfrm>
                <a:off x="8769350" y="5556250"/>
                <a:ext cx="258763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69" h="69" extrusionOk="0">
                    <a:moveTo>
                      <a:pt x="17" y="5"/>
                    </a:moveTo>
                    <a:cubicBezTo>
                      <a:pt x="14" y="7"/>
                      <a:pt x="11" y="9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15"/>
                      <a:pt x="3" y="19"/>
                      <a:pt x="2" y="24"/>
                    </a:cubicBezTo>
                    <a:cubicBezTo>
                      <a:pt x="1" y="28"/>
                      <a:pt x="0" y="32"/>
                      <a:pt x="0" y="36"/>
                    </a:cubicBezTo>
                    <a:cubicBezTo>
                      <a:pt x="1" y="39"/>
                      <a:pt x="1" y="41"/>
                      <a:pt x="2" y="44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7"/>
                      <a:pt x="4" y="50"/>
                      <a:pt x="5" y="5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12" y="62"/>
                      <a:pt x="23" y="69"/>
                      <a:pt x="35" y="69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9" y="69"/>
                      <a:pt x="44" y="68"/>
                      <a:pt x="48" y="66"/>
                    </a:cubicBezTo>
                    <a:cubicBezTo>
                      <a:pt x="49" y="66"/>
                      <a:pt x="49" y="65"/>
                      <a:pt x="50" y="65"/>
                    </a:cubicBezTo>
                    <a:cubicBezTo>
                      <a:pt x="51" y="65"/>
                      <a:pt x="51" y="64"/>
                      <a:pt x="52" y="64"/>
                    </a:cubicBezTo>
                    <a:cubicBezTo>
                      <a:pt x="57" y="61"/>
                      <a:pt x="61" y="57"/>
                      <a:pt x="64" y="53"/>
                    </a:cubicBezTo>
                    <a:cubicBezTo>
                      <a:pt x="65" y="50"/>
                      <a:pt x="67" y="47"/>
                      <a:pt x="67" y="44"/>
                    </a:cubicBezTo>
                    <a:cubicBezTo>
                      <a:pt x="68" y="44"/>
                      <a:pt x="68" y="43"/>
                      <a:pt x="68" y="4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8" y="41"/>
                      <a:pt x="69" y="40"/>
                      <a:pt x="69" y="39"/>
                    </a:cubicBezTo>
                    <a:cubicBezTo>
                      <a:pt x="69" y="38"/>
                      <a:pt x="69" y="37"/>
                      <a:pt x="69" y="36"/>
                    </a:cubicBezTo>
                    <a:cubicBezTo>
                      <a:pt x="69" y="29"/>
                      <a:pt x="68" y="22"/>
                      <a:pt x="64" y="17"/>
                    </a:cubicBezTo>
                    <a:cubicBezTo>
                      <a:pt x="63" y="15"/>
                      <a:pt x="62" y="14"/>
                      <a:pt x="62" y="13"/>
                    </a:cubicBezTo>
                    <a:cubicBezTo>
                      <a:pt x="61" y="12"/>
                      <a:pt x="61" y="12"/>
                      <a:pt x="60" y="11"/>
                    </a:cubicBezTo>
                    <a:cubicBezTo>
                      <a:pt x="60" y="11"/>
                      <a:pt x="59" y="10"/>
                      <a:pt x="59" y="10"/>
                    </a:cubicBezTo>
                    <a:cubicBezTo>
                      <a:pt x="58" y="9"/>
                      <a:pt x="57" y="9"/>
                      <a:pt x="57" y="8"/>
                    </a:cubicBezTo>
                    <a:cubicBezTo>
                      <a:pt x="56" y="8"/>
                      <a:pt x="56" y="7"/>
                      <a:pt x="55" y="7"/>
                    </a:cubicBezTo>
                    <a:cubicBezTo>
                      <a:pt x="54" y="6"/>
                      <a:pt x="54" y="6"/>
                      <a:pt x="53" y="5"/>
                    </a:cubicBezTo>
                    <a:cubicBezTo>
                      <a:pt x="53" y="5"/>
                      <a:pt x="52" y="5"/>
                      <a:pt x="51" y="4"/>
                    </a:cubicBezTo>
                    <a:cubicBezTo>
                      <a:pt x="51" y="4"/>
                      <a:pt x="50" y="4"/>
                      <a:pt x="49" y="3"/>
                    </a:cubicBezTo>
                    <a:cubicBezTo>
                      <a:pt x="49" y="3"/>
                      <a:pt x="48" y="3"/>
                      <a:pt x="47" y="2"/>
                    </a:cubicBezTo>
                    <a:cubicBezTo>
                      <a:pt x="47" y="2"/>
                      <a:pt x="46" y="2"/>
                      <a:pt x="45" y="2"/>
                    </a:cubicBezTo>
                    <a:cubicBezTo>
                      <a:pt x="44" y="1"/>
                      <a:pt x="44" y="1"/>
                      <a:pt x="43" y="1"/>
                    </a:cubicBezTo>
                    <a:cubicBezTo>
                      <a:pt x="42" y="1"/>
                      <a:pt x="42" y="1"/>
                      <a:pt x="41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8" y="0"/>
                      <a:pt x="37" y="0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27" y="0"/>
                      <a:pt x="22" y="2"/>
                      <a:pt x="17" y="5"/>
                    </a:cubicBezTo>
                    <a:close/>
                    <a:moveTo>
                      <a:pt x="35" y="55"/>
                    </a:moveTo>
                    <a:cubicBezTo>
                      <a:pt x="27" y="55"/>
                      <a:pt x="21" y="51"/>
                      <a:pt x="17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4" y="40"/>
                      <a:pt x="13" y="34"/>
                      <a:pt x="14" y="29"/>
                    </a:cubicBezTo>
                    <a:cubicBezTo>
                      <a:pt x="15" y="27"/>
                      <a:pt x="16" y="25"/>
                      <a:pt x="17" y="24"/>
                    </a:cubicBezTo>
                    <a:cubicBezTo>
                      <a:pt x="19" y="21"/>
                      <a:pt x="21" y="18"/>
                      <a:pt x="24" y="16"/>
                    </a:cubicBezTo>
                    <a:cubicBezTo>
                      <a:pt x="27" y="14"/>
                      <a:pt x="31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42" y="13"/>
                      <a:pt x="49" y="17"/>
                      <a:pt x="53" y="23"/>
                    </a:cubicBezTo>
                    <a:cubicBezTo>
                      <a:pt x="57" y="32"/>
                      <a:pt x="56" y="42"/>
                      <a:pt x="50" y="49"/>
                    </a:cubicBezTo>
                    <a:cubicBezTo>
                      <a:pt x="48" y="50"/>
                      <a:pt x="47" y="51"/>
                      <a:pt x="45" y="52"/>
                    </a:cubicBezTo>
                    <a:cubicBezTo>
                      <a:pt x="42" y="54"/>
                      <a:pt x="38" y="55"/>
                      <a:pt x="35" y="55"/>
                    </a:cubicBezTo>
                    <a:close/>
                  </a:path>
                </a:pathLst>
              </a:custGeom>
              <a:solidFill>
                <a:srgbClr val="7D7D7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42"/>
              <p:cNvSpPr/>
              <p:nvPr/>
            </p:nvSpPr>
            <p:spPr>
              <a:xfrm>
                <a:off x="8818563" y="5603875"/>
                <a:ext cx="165100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44" h="42" extrusionOk="0">
                    <a:moveTo>
                      <a:pt x="40" y="10"/>
                    </a:moveTo>
                    <a:cubicBezTo>
                      <a:pt x="36" y="4"/>
                      <a:pt x="2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8" y="0"/>
                      <a:pt x="14" y="1"/>
                      <a:pt x="11" y="3"/>
                    </a:cubicBezTo>
                    <a:cubicBezTo>
                      <a:pt x="8" y="5"/>
                      <a:pt x="6" y="8"/>
                      <a:pt x="4" y="11"/>
                    </a:cubicBezTo>
                    <a:cubicBezTo>
                      <a:pt x="3" y="12"/>
                      <a:pt x="2" y="14"/>
                      <a:pt x="1" y="16"/>
                    </a:cubicBezTo>
                    <a:cubicBezTo>
                      <a:pt x="0" y="21"/>
                      <a:pt x="1" y="27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8" y="38"/>
                      <a:pt x="14" y="42"/>
                      <a:pt x="22" y="42"/>
                    </a:cubicBezTo>
                    <a:cubicBezTo>
                      <a:pt x="25" y="42"/>
                      <a:pt x="29" y="41"/>
                      <a:pt x="32" y="39"/>
                    </a:cubicBezTo>
                    <a:cubicBezTo>
                      <a:pt x="34" y="38"/>
                      <a:pt x="35" y="37"/>
                      <a:pt x="37" y="36"/>
                    </a:cubicBezTo>
                    <a:cubicBezTo>
                      <a:pt x="43" y="29"/>
                      <a:pt x="44" y="19"/>
                      <a:pt x="40" y="10"/>
                    </a:cubicBezTo>
                    <a:close/>
                    <a:moveTo>
                      <a:pt x="29" y="34"/>
                    </a:moveTo>
                    <a:cubicBezTo>
                      <a:pt x="27" y="35"/>
                      <a:pt x="24" y="36"/>
                      <a:pt x="22" y="36"/>
                    </a:cubicBezTo>
                    <a:cubicBezTo>
                      <a:pt x="17" y="36"/>
                      <a:pt x="13" y="34"/>
                      <a:pt x="10" y="30"/>
                    </a:cubicBezTo>
                    <a:cubicBezTo>
                      <a:pt x="10" y="29"/>
                      <a:pt x="9" y="29"/>
                      <a:pt x="9" y="29"/>
                    </a:cubicBezTo>
                    <a:cubicBezTo>
                      <a:pt x="7" y="25"/>
                      <a:pt x="6" y="21"/>
                      <a:pt x="7" y="18"/>
                    </a:cubicBezTo>
                    <a:cubicBezTo>
                      <a:pt x="8" y="16"/>
                      <a:pt x="9" y="14"/>
                      <a:pt x="10" y="13"/>
                    </a:cubicBezTo>
                    <a:cubicBezTo>
                      <a:pt x="11" y="11"/>
                      <a:pt x="12" y="10"/>
                      <a:pt x="14" y="9"/>
                    </a:cubicBezTo>
                    <a:cubicBezTo>
                      <a:pt x="16" y="7"/>
                      <a:pt x="19" y="6"/>
                      <a:pt x="22" y="6"/>
                    </a:cubicBezTo>
                    <a:cubicBezTo>
                      <a:pt x="24" y="6"/>
                      <a:pt x="27" y="7"/>
                      <a:pt x="29" y="8"/>
                    </a:cubicBezTo>
                    <a:cubicBezTo>
                      <a:pt x="31" y="10"/>
                      <a:pt x="33" y="11"/>
                      <a:pt x="34" y="14"/>
                    </a:cubicBezTo>
                    <a:cubicBezTo>
                      <a:pt x="35" y="14"/>
                      <a:pt x="35" y="15"/>
                      <a:pt x="35" y="16"/>
                    </a:cubicBezTo>
                    <a:cubicBezTo>
                      <a:pt x="38" y="23"/>
                      <a:pt x="35" y="30"/>
                      <a:pt x="29" y="34"/>
                    </a:cubicBezTo>
                    <a:close/>
                  </a:path>
                </a:pathLst>
              </a:custGeom>
              <a:solidFill>
                <a:srgbClr val="BFC0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42"/>
              <p:cNvSpPr/>
              <p:nvPr/>
            </p:nvSpPr>
            <p:spPr>
              <a:xfrm>
                <a:off x="8840788" y="5627688"/>
                <a:ext cx="119063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32" h="30" extrusionOk="0">
                    <a:moveTo>
                      <a:pt x="29" y="10"/>
                    </a:moveTo>
                    <a:cubicBezTo>
                      <a:pt x="29" y="9"/>
                      <a:pt x="29" y="8"/>
                      <a:pt x="28" y="8"/>
                    </a:cubicBezTo>
                    <a:cubicBezTo>
                      <a:pt x="27" y="5"/>
                      <a:pt x="25" y="4"/>
                      <a:pt x="23" y="2"/>
                    </a:cubicBezTo>
                    <a:cubicBezTo>
                      <a:pt x="21" y="1"/>
                      <a:pt x="18" y="0"/>
                      <a:pt x="16" y="0"/>
                    </a:cubicBezTo>
                    <a:cubicBezTo>
                      <a:pt x="13" y="0"/>
                      <a:pt x="10" y="1"/>
                      <a:pt x="8" y="3"/>
                    </a:cubicBezTo>
                    <a:cubicBezTo>
                      <a:pt x="6" y="4"/>
                      <a:pt x="5" y="5"/>
                      <a:pt x="4" y="7"/>
                    </a:cubicBezTo>
                    <a:cubicBezTo>
                      <a:pt x="3" y="8"/>
                      <a:pt x="2" y="10"/>
                      <a:pt x="1" y="12"/>
                    </a:cubicBezTo>
                    <a:cubicBezTo>
                      <a:pt x="0" y="15"/>
                      <a:pt x="1" y="19"/>
                      <a:pt x="3" y="23"/>
                    </a:cubicBezTo>
                    <a:cubicBezTo>
                      <a:pt x="3" y="23"/>
                      <a:pt x="4" y="23"/>
                      <a:pt x="4" y="24"/>
                    </a:cubicBezTo>
                    <a:cubicBezTo>
                      <a:pt x="7" y="28"/>
                      <a:pt x="11" y="30"/>
                      <a:pt x="16" y="30"/>
                    </a:cubicBezTo>
                    <a:cubicBezTo>
                      <a:pt x="18" y="30"/>
                      <a:pt x="21" y="29"/>
                      <a:pt x="23" y="28"/>
                    </a:cubicBezTo>
                    <a:cubicBezTo>
                      <a:pt x="29" y="24"/>
                      <a:pt x="32" y="17"/>
                      <a:pt x="29" y="10"/>
                    </a:cubicBezTo>
                    <a:close/>
                  </a:path>
                </a:pathLst>
              </a:custGeom>
              <a:solidFill>
                <a:srgbClr val="DD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42"/>
              <p:cNvSpPr/>
              <p:nvPr/>
            </p:nvSpPr>
            <p:spPr>
              <a:xfrm>
                <a:off x="9020175" y="4852988"/>
                <a:ext cx="492125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131" h="47" extrusionOk="0">
                    <a:moveTo>
                      <a:pt x="111" y="44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20" y="44"/>
                      <a:pt x="126" y="39"/>
                      <a:pt x="129" y="32"/>
                    </a:cubicBezTo>
                    <a:cubicBezTo>
                      <a:pt x="130" y="30"/>
                      <a:pt x="131" y="28"/>
                      <a:pt x="131" y="26"/>
                    </a:cubicBezTo>
                    <a:cubicBezTo>
                      <a:pt x="131" y="25"/>
                      <a:pt x="131" y="24"/>
                      <a:pt x="131" y="24"/>
                    </a:cubicBezTo>
                    <a:cubicBezTo>
                      <a:pt x="131" y="14"/>
                      <a:pt x="125" y="6"/>
                      <a:pt x="116" y="4"/>
                    </a:cubicBezTo>
                    <a:cubicBezTo>
                      <a:pt x="115" y="4"/>
                      <a:pt x="113" y="3"/>
                      <a:pt x="112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0"/>
                      <a:pt x="10" y="4"/>
                      <a:pt x="6" y="9"/>
                    </a:cubicBezTo>
                    <a:cubicBezTo>
                      <a:pt x="2" y="13"/>
                      <a:pt x="0" y="18"/>
                      <a:pt x="0" y="24"/>
                    </a:cubicBezTo>
                    <a:cubicBezTo>
                      <a:pt x="0" y="29"/>
                      <a:pt x="2" y="34"/>
                      <a:pt x="5" y="38"/>
                    </a:cubicBezTo>
                    <a:cubicBezTo>
                      <a:pt x="10" y="43"/>
                      <a:pt x="16" y="47"/>
                      <a:pt x="24" y="47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106" y="44"/>
                      <a:pt x="106" y="44"/>
                      <a:pt x="106" y="44"/>
                    </a:cubicBezTo>
                    <a:lnTo>
                      <a:pt x="111" y="44"/>
                    </a:lnTo>
                    <a:close/>
                    <a:moveTo>
                      <a:pt x="93" y="26"/>
                    </a:moveTo>
                    <a:cubicBezTo>
                      <a:pt x="93" y="25"/>
                      <a:pt x="93" y="25"/>
                      <a:pt x="93" y="25"/>
                    </a:cubicBezTo>
                    <a:cubicBezTo>
                      <a:pt x="93" y="24"/>
                      <a:pt x="93" y="24"/>
                      <a:pt x="93" y="24"/>
                    </a:cubicBezTo>
                    <a:cubicBezTo>
                      <a:pt x="93" y="24"/>
                      <a:pt x="93" y="24"/>
                      <a:pt x="93" y="24"/>
                    </a:cubicBezTo>
                    <a:cubicBezTo>
                      <a:pt x="93" y="14"/>
                      <a:pt x="101" y="6"/>
                      <a:pt x="111" y="6"/>
                    </a:cubicBezTo>
                    <a:cubicBezTo>
                      <a:pt x="111" y="6"/>
                      <a:pt x="112" y="7"/>
                      <a:pt x="112" y="7"/>
                    </a:cubicBezTo>
                    <a:cubicBezTo>
                      <a:pt x="115" y="7"/>
                      <a:pt x="118" y="8"/>
                      <a:pt x="120" y="9"/>
                    </a:cubicBezTo>
                    <a:cubicBezTo>
                      <a:pt x="124" y="12"/>
                      <a:pt x="127" y="16"/>
                      <a:pt x="127" y="21"/>
                    </a:cubicBezTo>
                    <a:cubicBezTo>
                      <a:pt x="128" y="22"/>
                      <a:pt x="128" y="23"/>
                      <a:pt x="128" y="24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7"/>
                      <a:pt x="128" y="28"/>
                      <a:pt x="127" y="29"/>
                    </a:cubicBezTo>
                    <a:cubicBezTo>
                      <a:pt x="126" y="37"/>
                      <a:pt x="119" y="42"/>
                      <a:pt x="111" y="42"/>
                    </a:cubicBezTo>
                    <a:cubicBezTo>
                      <a:pt x="108" y="42"/>
                      <a:pt x="106" y="42"/>
                      <a:pt x="103" y="41"/>
                    </a:cubicBezTo>
                    <a:cubicBezTo>
                      <a:pt x="98" y="38"/>
                      <a:pt x="94" y="32"/>
                      <a:pt x="93" y="26"/>
                    </a:cubicBezTo>
                    <a:close/>
                    <a:moveTo>
                      <a:pt x="7" y="25"/>
                    </a:move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18"/>
                      <a:pt x="10" y="12"/>
                      <a:pt x="15" y="9"/>
                    </a:cubicBezTo>
                    <a:cubicBezTo>
                      <a:pt x="17" y="7"/>
                      <a:pt x="20" y="6"/>
                      <a:pt x="24" y="6"/>
                    </a:cubicBezTo>
                    <a:cubicBezTo>
                      <a:pt x="27" y="6"/>
                      <a:pt x="30" y="7"/>
                      <a:pt x="33" y="9"/>
                    </a:cubicBezTo>
                    <a:cubicBezTo>
                      <a:pt x="38" y="12"/>
                      <a:pt x="41" y="18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30"/>
                      <a:pt x="39" y="35"/>
                      <a:pt x="35" y="38"/>
                    </a:cubicBezTo>
                    <a:cubicBezTo>
                      <a:pt x="32" y="41"/>
                      <a:pt x="28" y="42"/>
                      <a:pt x="24" y="42"/>
                    </a:cubicBezTo>
                    <a:cubicBezTo>
                      <a:pt x="19" y="42"/>
                      <a:pt x="16" y="41"/>
                      <a:pt x="13" y="38"/>
                    </a:cubicBezTo>
                    <a:cubicBezTo>
                      <a:pt x="9" y="35"/>
                      <a:pt x="7" y="30"/>
                      <a:pt x="7" y="25"/>
                    </a:cubicBez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42"/>
              <p:cNvSpPr/>
              <p:nvPr/>
            </p:nvSpPr>
            <p:spPr>
              <a:xfrm>
                <a:off x="9047163" y="4943475"/>
                <a:ext cx="1270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8" extrusionOk="0">
                    <a:moveTo>
                      <a:pt x="28" y="14"/>
                    </a:moveTo>
                    <a:cubicBezTo>
                      <a:pt x="32" y="11"/>
                      <a:pt x="34" y="6"/>
                      <a:pt x="34" y="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4"/>
                      <a:pt x="33" y="7"/>
                      <a:pt x="31" y="9"/>
                    </a:cubicBezTo>
                    <a:cubicBezTo>
                      <a:pt x="30" y="11"/>
                      <a:pt x="28" y="13"/>
                      <a:pt x="26" y="14"/>
                    </a:cubicBezTo>
                    <a:cubicBezTo>
                      <a:pt x="23" y="16"/>
                      <a:pt x="20" y="17"/>
                      <a:pt x="17" y="17"/>
                    </a:cubicBezTo>
                    <a:cubicBezTo>
                      <a:pt x="13" y="17"/>
                      <a:pt x="10" y="16"/>
                      <a:pt x="8" y="14"/>
                    </a:cubicBezTo>
                    <a:cubicBezTo>
                      <a:pt x="6" y="13"/>
                      <a:pt x="4" y="11"/>
                      <a:pt x="3" y="9"/>
                    </a:cubicBezTo>
                    <a:cubicBezTo>
                      <a:pt x="1" y="7"/>
                      <a:pt x="0" y="4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"/>
                      <a:pt x="2" y="11"/>
                      <a:pt x="6" y="14"/>
                    </a:cubicBezTo>
                    <a:cubicBezTo>
                      <a:pt x="9" y="17"/>
                      <a:pt x="12" y="18"/>
                      <a:pt x="17" y="18"/>
                    </a:cubicBezTo>
                    <a:cubicBezTo>
                      <a:pt x="21" y="18"/>
                      <a:pt x="25" y="17"/>
                      <a:pt x="28" y="14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42"/>
              <p:cNvSpPr/>
              <p:nvPr/>
            </p:nvSpPr>
            <p:spPr>
              <a:xfrm>
                <a:off x="9047163" y="4875213"/>
                <a:ext cx="127000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34" h="35" extrusionOk="0">
                    <a:moveTo>
                      <a:pt x="8" y="32"/>
                    </a:moveTo>
                    <a:cubicBezTo>
                      <a:pt x="10" y="34"/>
                      <a:pt x="13" y="35"/>
                      <a:pt x="17" y="35"/>
                    </a:cubicBezTo>
                    <a:cubicBezTo>
                      <a:pt x="20" y="35"/>
                      <a:pt x="23" y="34"/>
                      <a:pt x="26" y="32"/>
                    </a:cubicBezTo>
                    <a:cubicBezTo>
                      <a:pt x="28" y="31"/>
                      <a:pt x="30" y="29"/>
                      <a:pt x="31" y="27"/>
                    </a:cubicBezTo>
                    <a:cubicBezTo>
                      <a:pt x="33" y="25"/>
                      <a:pt x="34" y="22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2"/>
                      <a:pt x="31" y="6"/>
                      <a:pt x="26" y="3"/>
                    </a:cubicBezTo>
                    <a:cubicBezTo>
                      <a:pt x="23" y="1"/>
                      <a:pt x="20" y="0"/>
                      <a:pt x="17" y="0"/>
                    </a:cubicBezTo>
                    <a:cubicBezTo>
                      <a:pt x="13" y="0"/>
                      <a:pt x="10" y="1"/>
                      <a:pt x="8" y="3"/>
                    </a:cubicBezTo>
                    <a:cubicBezTo>
                      <a:pt x="3" y="6"/>
                      <a:pt x="0" y="12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2"/>
                      <a:pt x="1" y="25"/>
                      <a:pt x="3" y="27"/>
                    </a:cubicBezTo>
                    <a:cubicBezTo>
                      <a:pt x="4" y="29"/>
                      <a:pt x="6" y="31"/>
                      <a:pt x="8" y="32"/>
                    </a:cubicBezTo>
                    <a:close/>
                    <a:moveTo>
                      <a:pt x="17" y="28"/>
                    </a:moveTo>
                    <a:cubicBezTo>
                      <a:pt x="11" y="28"/>
                      <a:pt x="7" y="23"/>
                      <a:pt x="7" y="18"/>
                    </a:cubicBezTo>
                    <a:cubicBezTo>
                      <a:pt x="7" y="12"/>
                      <a:pt x="11" y="8"/>
                      <a:pt x="17" y="8"/>
                    </a:cubicBezTo>
                    <a:cubicBezTo>
                      <a:pt x="22" y="8"/>
                      <a:pt x="27" y="12"/>
                      <a:pt x="27" y="18"/>
                    </a:cubicBezTo>
                    <a:cubicBezTo>
                      <a:pt x="27" y="23"/>
                      <a:pt x="22" y="28"/>
                      <a:pt x="17" y="28"/>
                    </a:cubicBezTo>
                    <a:close/>
                  </a:path>
                </a:pathLst>
              </a:custGeom>
              <a:solidFill>
                <a:srgbClr val="7D7D7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42"/>
              <p:cNvSpPr/>
              <p:nvPr/>
            </p:nvSpPr>
            <p:spPr>
              <a:xfrm>
                <a:off x="9072563" y="4905375"/>
                <a:ext cx="76200" cy="76200"/>
              </a:xfrm>
              <a:prstGeom prst="ellipse">
                <a:avLst/>
              </a:prstGeom>
              <a:solidFill>
                <a:srgbClr val="BFC0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42"/>
              <p:cNvSpPr/>
              <p:nvPr/>
            </p:nvSpPr>
            <p:spPr>
              <a:xfrm>
                <a:off x="9369425" y="4943475"/>
                <a:ext cx="13176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18" extrusionOk="0">
                    <a:moveTo>
                      <a:pt x="18" y="18"/>
                    </a:moveTo>
                    <a:cubicBezTo>
                      <a:pt x="26" y="18"/>
                      <a:pt x="33" y="13"/>
                      <a:pt x="34" y="5"/>
                    </a:cubicBezTo>
                    <a:cubicBezTo>
                      <a:pt x="35" y="4"/>
                      <a:pt x="35" y="3"/>
                      <a:pt x="35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2"/>
                      <a:pt x="34" y="3"/>
                      <a:pt x="34" y="4"/>
                    </a:cubicBezTo>
                    <a:cubicBezTo>
                      <a:pt x="33" y="6"/>
                      <a:pt x="33" y="8"/>
                      <a:pt x="32" y="9"/>
                    </a:cubicBezTo>
                    <a:cubicBezTo>
                      <a:pt x="29" y="13"/>
                      <a:pt x="25" y="16"/>
                      <a:pt x="21" y="17"/>
                    </a:cubicBezTo>
                    <a:cubicBezTo>
                      <a:pt x="20" y="17"/>
                      <a:pt x="19" y="17"/>
                      <a:pt x="18" y="17"/>
                    </a:cubicBezTo>
                    <a:cubicBezTo>
                      <a:pt x="14" y="17"/>
                      <a:pt x="11" y="16"/>
                      <a:pt x="9" y="14"/>
                    </a:cubicBezTo>
                    <a:cubicBezTo>
                      <a:pt x="7" y="13"/>
                      <a:pt x="5" y="11"/>
                      <a:pt x="3" y="9"/>
                    </a:cubicBezTo>
                    <a:cubicBezTo>
                      <a:pt x="2" y="7"/>
                      <a:pt x="1" y="5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8"/>
                      <a:pt x="5" y="14"/>
                      <a:pt x="10" y="17"/>
                    </a:cubicBezTo>
                    <a:cubicBezTo>
                      <a:pt x="13" y="18"/>
                      <a:pt x="15" y="18"/>
                      <a:pt x="18" y="18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42"/>
              <p:cNvSpPr/>
              <p:nvPr/>
            </p:nvSpPr>
            <p:spPr>
              <a:xfrm>
                <a:off x="9369425" y="4875213"/>
                <a:ext cx="13176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3" y="27"/>
                    </a:moveTo>
                    <a:cubicBezTo>
                      <a:pt x="5" y="29"/>
                      <a:pt x="7" y="31"/>
                      <a:pt x="9" y="32"/>
                    </a:cubicBezTo>
                    <a:cubicBezTo>
                      <a:pt x="11" y="34"/>
                      <a:pt x="14" y="35"/>
                      <a:pt x="18" y="35"/>
                    </a:cubicBezTo>
                    <a:cubicBezTo>
                      <a:pt x="19" y="35"/>
                      <a:pt x="20" y="35"/>
                      <a:pt x="21" y="35"/>
                    </a:cubicBezTo>
                    <a:cubicBezTo>
                      <a:pt x="25" y="34"/>
                      <a:pt x="29" y="31"/>
                      <a:pt x="32" y="27"/>
                    </a:cubicBezTo>
                    <a:cubicBezTo>
                      <a:pt x="33" y="26"/>
                      <a:pt x="33" y="24"/>
                      <a:pt x="34" y="22"/>
                    </a:cubicBezTo>
                    <a:cubicBezTo>
                      <a:pt x="34" y="21"/>
                      <a:pt x="35" y="20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7"/>
                      <a:pt x="35" y="16"/>
                      <a:pt x="34" y="15"/>
                    </a:cubicBezTo>
                    <a:cubicBezTo>
                      <a:pt x="34" y="10"/>
                      <a:pt x="31" y="6"/>
                      <a:pt x="27" y="3"/>
                    </a:cubicBezTo>
                    <a:cubicBezTo>
                      <a:pt x="25" y="2"/>
                      <a:pt x="22" y="1"/>
                      <a:pt x="19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1" y="23"/>
                      <a:pt x="2" y="25"/>
                      <a:pt x="3" y="27"/>
                    </a:cubicBezTo>
                    <a:close/>
                    <a:moveTo>
                      <a:pt x="18" y="8"/>
                    </a:moveTo>
                    <a:cubicBezTo>
                      <a:pt x="23" y="8"/>
                      <a:pt x="27" y="12"/>
                      <a:pt x="27" y="18"/>
                    </a:cubicBezTo>
                    <a:cubicBezTo>
                      <a:pt x="27" y="23"/>
                      <a:pt x="23" y="28"/>
                      <a:pt x="18" y="28"/>
                    </a:cubicBezTo>
                    <a:cubicBezTo>
                      <a:pt x="12" y="28"/>
                      <a:pt x="8" y="23"/>
                      <a:pt x="8" y="18"/>
                    </a:cubicBezTo>
                    <a:cubicBezTo>
                      <a:pt x="8" y="12"/>
                      <a:pt x="12" y="8"/>
                      <a:pt x="18" y="8"/>
                    </a:cubicBezTo>
                    <a:close/>
                  </a:path>
                </a:pathLst>
              </a:custGeom>
              <a:solidFill>
                <a:srgbClr val="7D7D7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42"/>
              <p:cNvSpPr/>
              <p:nvPr/>
            </p:nvSpPr>
            <p:spPr>
              <a:xfrm>
                <a:off x="9399588" y="4905375"/>
                <a:ext cx="71438" cy="76200"/>
              </a:xfrm>
              <a:prstGeom prst="ellipse">
                <a:avLst/>
              </a:prstGeom>
              <a:solidFill>
                <a:srgbClr val="BFC0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42"/>
              <p:cNvSpPr/>
              <p:nvPr/>
            </p:nvSpPr>
            <p:spPr>
              <a:xfrm>
                <a:off x="8747125" y="4872038"/>
                <a:ext cx="17463" cy="14288"/>
              </a:xfrm>
              <a:prstGeom prst="rect">
                <a:avLst/>
              </a:prstGeom>
              <a:solidFill>
                <a:srgbClr val="5656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42"/>
              <p:cNvSpPr/>
              <p:nvPr/>
            </p:nvSpPr>
            <p:spPr>
              <a:xfrm>
                <a:off x="8716963" y="4864100"/>
                <a:ext cx="60325" cy="153988"/>
              </a:xfrm>
              <a:custGeom>
                <a:avLst/>
                <a:gdLst/>
                <a:ahLst/>
                <a:cxnLst/>
                <a:rect l="l" t="t" r="r" b="b"/>
                <a:pathLst>
                  <a:path w="38" h="97" extrusionOk="0">
                    <a:moveTo>
                      <a:pt x="3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38" y="97"/>
                    </a:lnTo>
                    <a:lnTo>
                      <a:pt x="38" y="83"/>
                    </a:lnTo>
                    <a:lnTo>
                      <a:pt x="38" y="14"/>
                    </a:lnTo>
                    <a:lnTo>
                      <a:pt x="38" y="0"/>
                    </a:lnTo>
                    <a:close/>
                    <a:moveTo>
                      <a:pt x="35" y="19"/>
                    </a:moveTo>
                    <a:lnTo>
                      <a:pt x="14" y="19"/>
                    </a:lnTo>
                    <a:lnTo>
                      <a:pt x="14" y="0"/>
                    </a:lnTo>
                    <a:lnTo>
                      <a:pt x="35" y="0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5656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42"/>
              <p:cNvSpPr/>
              <p:nvPr/>
            </p:nvSpPr>
            <p:spPr>
              <a:xfrm>
                <a:off x="8739188" y="4864100"/>
                <a:ext cx="33338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21" h="19" extrusionOk="0">
                    <a:moveTo>
                      <a:pt x="0" y="19"/>
                    </a:moveTo>
                    <a:lnTo>
                      <a:pt x="21" y="19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  <a:moveTo>
                      <a:pt x="5" y="5"/>
                    </a:moveTo>
                    <a:lnTo>
                      <a:pt x="16" y="5"/>
                    </a:lnTo>
                    <a:lnTo>
                      <a:pt x="16" y="14"/>
                    </a:lnTo>
                    <a:lnTo>
                      <a:pt x="5" y="14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7B848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42"/>
              <p:cNvSpPr/>
              <p:nvPr/>
            </p:nvSpPr>
            <p:spPr>
              <a:xfrm>
                <a:off x="8326438" y="4951413"/>
                <a:ext cx="258763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69" h="36" extrusionOk="0">
                    <a:moveTo>
                      <a:pt x="35" y="36"/>
                    </a:moveTo>
                    <a:cubicBezTo>
                      <a:pt x="41" y="36"/>
                      <a:pt x="47" y="34"/>
                      <a:pt x="52" y="31"/>
                    </a:cubicBezTo>
                    <a:cubicBezTo>
                      <a:pt x="55" y="29"/>
                      <a:pt x="58" y="27"/>
                      <a:pt x="60" y="24"/>
                    </a:cubicBezTo>
                    <a:cubicBezTo>
                      <a:pt x="62" y="22"/>
                      <a:pt x="64" y="20"/>
                      <a:pt x="65" y="18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6" y="15"/>
                      <a:pt x="67" y="12"/>
                      <a:pt x="68" y="10"/>
                    </a:cubicBezTo>
                    <a:cubicBezTo>
                      <a:pt x="69" y="6"/>
                      <a:pt x="69" y="3"/>
                      <a:pt x="69" y="0"/>
                    </a:cubicBezTo>
                    <a:cubicBezTo>
                      <a:pt x="69" y="0"/>
                      <a:pt x="69" y="1"/>
                      <a:pt x="69" y="2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4"/>
                      <a:pt x="68" y="5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7" y="9"/>
                      <a:pt x="67" y="10"/>
                      <a:pt x="67" y="11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13"/>
                      <a:pt x="65" y="14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2" y="20"/>
                      <a:pt x="60" y="22"/>
                      <a:pt x="57" y="24"/>
                    </a:cubicBezTo>
                    <a:cubicBezTo>
                      <a:pt x="55" y="26"/>
                      <a:pt x="54" y="27"/>
                      <a:pt x="52" y="28"/>
                    </a:cubicBezTo>
                    <a:cubicBezTo>
                      <a:pt x="47" y="31"/>
                      <a:pt x="41" y="33"/>
                      <a:pt x="35" y="33"/>
                    </a:cubicBezTo>
                    <a:cubicBezTo>
                      <a:pt x="27" y="33"/>
                      <a:pt x="19" y="29"/>
                      <a:pt x="13" y="24"/>
                    </a:cubicBezTo>
                    <a:cubicBezTo>
                      <a:pt x="12" y="23"/>
                      <a:pt x="10" y="22"/>
                      <a:pt x="9" y="21"/>
                    </a:cubicBezTo>
                    <a:cubicBezTo>
                      <a:pt x="8" y="20"/>
                      <a:pt x="7" y="18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3"/>
                      <a:pt x="3" y="11"/>
                      <a:pt x="2" y="8"/>
                    </a:cubicBezTo>
                    <a:cubicBezTo>
                      <a:pt x="1" y="5"/>
                      <a:pt x="1" y="3"/>
                      <a:pt x="0" y="0"/>
                    </a:cubicBezTo>
                    <a:cubicBezTo>
                      <a:pt x="0" y="6"/>
                      <a:pt x="2" y="13"/>
                      <a:pt x="5" y="19"/>
                    </a:cubicBezTo>
                    <a:cubicBezTo>
                      <a:pt x="6" y="21"/>
                      <a:pt x="8" y="23"/>
                      <a:pt x="9" y="24"/>
                    </a:cubicBezTo>
                    <a:cubicBezTo>
                      <a:pt x="10" y="25"/>
                      <a:pt x="11" y="26"/>
                      <a:pt x="12" y="27"/>
                    </a:cubicBezTo>
                    <a:cubicBezTo>
                      <a:pt x="12" y="27"/>
                      <a:pt x="13" y="28"/>
                      <a:pt x="14" y="28"/>
                    </a:cubicBezTo>
                    <a:cubicBezTo>
                      <a:pt x="20" y="33"/>
                      <a:pt x="27" y="36"/>
                      <a:pt x="35" y="36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42"/>
              <p:cNvSpPr/>
              <p:nvPr/>
            </p:nvSpPr>
            <p:spPr>
              <a:xfrm>
                <a:off x="8326438" y="4814888"/>
                <a:ext cx="258763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9" extrusionOk="0">
                    <a:moveTo>
                      <a:pt x="17" y="5"/>
                    </a:moveTo>
                    <a:cubicBezTo>
                      <a:pt x="16" y="5"/>
                      <a:pt x="15" y="6"/>
                      <a:pt x="14" y="7"/>
                    </a:cubicBezTo>
                    <a:cubicBezTo>
                      <a:pt x="5" y="14"/>
                      <a:pt x="0" y="25"/>
                      <a:pt x="0" y="36"/>
                    </a:cubicBezTo>
                    <a:cubicBezTo>
                      <a:pt x="1" y="39"/>
                      <a:pt x="1" y="41"/>
                      <a:pt x="2" y="44"/>
                    </a:cubicBezTo>
                    <a:cubicBezTo>
                      <a:pt x="3" y="47"/>
                      <a:pt x="4" y="49"/>
                      <a:pt x="5" y="5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7" y="54"/>
                      <a:pt x="8" y="56"/>
                      <a:pt x="9" y="57"/>
                    </a:cubicBezTo>
                    <a:cubicBezTo>
                      <a:pt x="10" y="58"/>
                      <a:pt x="12" y="59"/>
                      <a:pt x="13" y="60"/>
                    </a:cubicBezTo>
                    <a:cubicBezTo>
                      <a:pt x="19" y="65"/>
                      <a:pt x="27" y="69"/>
                      <a:pt x="35" y="69"/>
                    </a:cubicBezTo>
                    <a:cubicBezTo>
                      <a:pt x="41" y="69"/>
                      <a:pt x="47" y="67"/>
                      <a:pt x="52" y="64"/>
                    </a:cubicBezTo>
                    <a:cubicBezTo>
                      <a:pt x="54" y="63"/>
                      <a:pt x="55" y="62"/>
                      <a:pt x="57" y="60"/>
                    </a:cubicBezTo>
                    <a:cubicBezTo>
                      <a:pt x="60" y="58"/>
                      <a:pt x="62" y="56"/>
                      <a:pt x="64" y="53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5" y="50"/>
                      <a:pt x="66" y="49"/>
                      <a:pt x="66" y="48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7" y="46"/>
                      <a:pt x="67" y="45"/>
                      <a:pt x="68" y="44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8" y="41"/>
                      <a:pt x="69" y="40"/>
                      <a:pt x="69" y="39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7"/>
                      <a:pt x="69" y="36"/>
                      <a:pt x="69" y="36"/>
                    </a:cubicBezTo>
                    <a:cubicBezTo>
                      <a:pt x="69" y="35"/>
                      <a:pt x="69" y="35"/>
                      <a:pt x="69" y="34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9" y="31"/>
                      <a:pt x="69" y="28"/>
                      <a:pt x="68" y="25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3"/>
                      <a:pt x="67" y="22"/>
                      <a:pt x="66" y="21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5" y="18"/>
                      <a:pt x="64" y="17"/>
                    </a:cubicBezTo>
                    <a:cubicBezTo>
                      <a:pt x="62" y="13"/>
                      <a:pt x="59" y="10"/>
                      <a:pt x="56" y="7"/>
                    </a:cubicBezTo>
                    <a:cubicBezTo>
                      <a:pt x="50" y="2"/>
                      <a:pt x="42" y="0"/>
                      <a:pt x="35" y="0"/>
                    </a:cubicBezTo>
                    <a:cubicBezTo>
                      <a:pt x="29" y="0"/>
                      <a:pt x="22" y="2"/>
                      <a:pt x="17" y="5"/>
                    </a:cubicBezTo>
                    <a:close/>
                    <a:moveTo>
                      <a:pt x="55" y="39"/>
                    </a:moveTo>
                    <a:cubicBezTo>
                      <a:pt x="54" y="45"/>
                      <a:pt x="50" y="49"/>
                      <a:pt x="45" y="52"/>
                    </a:cubicBezTo>
                    <a:cubicBezTo>
                      <a:pt x="42" y="54"/>
                      <a:pt x="38" y="55"/>
                      <a:pt x="35" y="55"/>
                    </a:cubicBezTo>
                    <a:cubicBezTo>
                      <a:pt x="27" y="55"/>
                      <a:pt x="21" y="51"/>
                      <a:pt x="17" y="45"/>
                    </a:cubicBezTo>
                    <a:cubicBezTo>
                      <a:pt x="11" y="35"/>
                      <a:pt x="14" y="22"/>
                      <a:pt x="24" y="16"/>
                    </a:cubicBezTo>
                    <a:cubicBezTo>
                      <a:pt x="27" y="14"/>
                      <a:pt x="31" y="13"/>
                      <a:pt x="35" y="13"/>
                    </a:cubicBezTo>
                    <a:cubicBezTo>
                      <a:pt x="42" y="13"/>
                      <a:pt x="49" y="17"/>
                      <a:pt x="53" y="23"/>
                    </a:cubicBezTo>
                    <a:cubicBezTo>
                      <a:pt x="55" y="28"/>
                      <a:pt x="56" y="34"/>
                      <a:pt x="55" y="39"/>
                    </a:cubicBezTo>
                    <a:close/>
                  </a:path>
                </a:pathLst>
              </a:custGeom>
              <a:solidFill>
                <a:srgbClr val="7D7D7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42"/>
              <p:cNvSpPr/>
              <p:nvPr/>
            </p:nvSpPr>
            <p:spPr>
              <a:xfrm>
                <a:off x="8367713" y="4864100"/>
                <a:ext cx="168275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42" extrusionOk="0">
                    <a:moveTo>
                      <a:pt x="24" y="0"/>
                    </a:moveTo>
                    <a:cubicBezTo>
                      <a:pt x="20" y="0"/>
                      <a:pt x="16" y="1"/>
                      <a:pt x="13" y="3"/>
                    </a:cubicBezTo>
                    <a:cubicBezTo>
                      <a:pt x="3" y="9"/>
                      <a:pt x="0" y="22"/>
                      <a:pt x="6" y="32"/>
                    </a:cubicBezTo>
                    <a:cubicBezTo>
                      <a:pt x="10" y="38"/>
                      <a:pt x="16" y="42"/>
                      <a:pt x="24" y="42"/>
                    </a:cubicBezTo>
                    <a:cubicBezTo>
                      <a:pt x="27" y="42"/>
                      <a:pt x="31" y="41"/>
                      <a:pt x="34" y="39"/>
                    </a:cubicBezTo>
                    <a:cubicBezTo>
                      <a:pt x="39" y="36"/>
                      <a:pt x="43" y="32"/>
                      <a:pt x="44" y="26"/>
                    </a:cubicBezTo>
                    <a:cubicBezTo>
                      <a:pt x="45" y="21"/>
                      <a:pt x="44" y="15"/>
                      <a:pt x="42" y="10"/>
                    </a:cubicBezTo>
                    <a:cubicBezTo>
                      <a:pt x="38" y="4"/>
                      <a:pt x="31" y="0"/>
                      <a:pt x="24" y="0"/>
                    </a:cubicBezTo>
                    <a:close/>
                    <a:moveTo>
                      <a:pt x="31" y="34"/>
                    </a:moveTo>
                    <a:cubicBezTo>
                      <a:pt x="29" y="35"/>
                      <a:pt x="26" y="36"/>
                      <a:pt x="24" y="36"/>
                    </a:cubicBezTo>
                    <a:cubicBezTo>
                      <a:pt x="19" y="36"/>
                      <a:pt x="14" y="33"/>
                      <a:pt x="11" y="29"/>
                    </a:cubicBezTo>
                    <a:cubicBezTo>
                      <a:pt x="7" y="22"/>
                      <a:pt x="9" y="13"/>
                      <a:pt x="16" y="9"/>
                    </a:cubicBezTo>
                    <a:cubicBezTo>
                      <a:pt x="18" y="7"/>
                      <a:pt x="21" y="6"/>
                      <a:pt x="24" y="6"/>
                    </a:cubicBezTo>
                    <a:cubicBezTo>
                      <a:pt x="29" y="6"/>
                      <a:pt x="34" y="9"/>
                      <a:pt x="36" y="14"/>
                    </a:cubicBezTo>
                    <a:cubicBezTo>
                      <a:pt x="41" y="21"/>
                      <a:pt x="38" y="30"/>
                      <a:pt x="31" y="34"/>
                    </a:cubicBezTo>
                    <a:close/>
                  </a:path>
                </a:pathLst>
              </a:custGeom>
              <a:solidFill>
                <a:srgbClr val="BFC0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42"/>
              <p:cNvSpPr/>
              <p:nvPr/>
            </p:nvSpPr>
            <p:spPr>
              <a:xfrm>
                <a:off x="8393113" y="4886325"/>
                <a:ext cx="128588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34" h="30" extrusionOk="0">
                    <a:moveTo>
                      <a:pt x="29" y="8"/>
                    </a:moveTo>
                    <a:cubicBezTo>
                      <a:pt x="27" y="3"/>
                      <a:pt x="22" y="0"/>
                      <a:pt x="17" y="0"/>
                    </a:cubicBezTo>
                    <a:cubicBezTo>
                      <a:pt x="14" y="0"/>
                      <a:pt x="11" y="1"/>
                      <a:pt x="9" y="3"/>
                    </a:cubicBezTo>
                    <a:cubicBezTo>
                      <a:pt x="2" y="7"/>
                      <a:pt x="0" y="16"/>
                      <a:pt x="4" y="23"/>
                    </a:cubicBezTo>
                    <a:cubicBezTo>
                      <a:pt x="7" y="27"/>
                      <a:pt x="12" y="30"/>
                      <a:pt x="17" y="30"/>
                    </a:cubicBezTo>
                    <a:cubicBezTo>
                      <a:pt x="19" y="30"/>
                      <a:pt x="22" y="29"/>
                      <a:pt x="24" y="28"/>
                    </a:cubicBezTo>
                    <a:cubicBezTo>
                      <a:pt x="31" y="24"/>
                      <a:pt x="34" y="15"/>
                      <a:pt x="29" y="8"/>
                    </a:cubicBezTo>
                    <a:close/>
                  </a:path>
                </a:pathLst>
              </a:custGeom>
              <a:solidFill>
                <a:srgbClr val="DD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42"/>
              <p:cNvSpPr/>
              <p:nvPr/>
            </p:nvSpPr>
            <p:spPr>
              <a:xfrm>
                <a:off x="8280400" y="5776913"/>
                <a:ext cx="52388" cy="79375"/>
              </a:xfrm>
              <a:prstGeom prst="rect">
                <a:avLst/>
              </a:prstGeom>
              <a:solidFill>
                <a:srgbClr val="B1B2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42"/>
              <p:cNvSpPr/>
              <p:nvPr/>
            </p:nvSpPr>
            <p:spPr>
              <a:xfrm>
                <a:off x="8051800" y="4891088"/>
                <a:ext cx="301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66" extrusionOk="0">
                    <a:moveTo>
                      <a:pt x="19" y="0"/>
                    </a:moveTo>
                    <a:lnTo>
                      <a:pt x="0" y="0"/>
                    </a:lnTo>
                    <a:lnTo>
                      <a:pt x="0" y="66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42"/>
              <p:cNvSpPr/>
              <p:nvPr/>
            </p:nvSpPr>
            <p:spPr>
              <a:xfrm>
                <a:off x="8555038" y="5916613"/>
                <a:ext cx="371475" cy="19526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2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23"/>
                    </a:lnTo>
                    <a:lnTo>
                      <a:pt x="234" y="123"/>
                    </a:lnTo>
                    <a:lnTo>
                      <a:pt x="234" y="0"/>
                    </a:lnTo>
                    <a:lnTo>
                      <a:pt x="2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42"/>
              <p:cNvSpPr/>
              <p:nvPr/>
            </p:nvSpPr>
            <p:spPr>
              <a:xfrm>
                <a:off x="8824913" y="4902200"/>
                <a:ext cx="22225" cy="111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42"/>
              <p:cNvSpPr/>
              <p:nvPr/>
            </p:nvSpPr>
            <p:spPr>
              <a:xfrm>
                <a:off x="8866188" y="4902200"/>
                <a:ext cx="158750" cy="111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42"/>
              <p:cNvSpPr/>
              <p:nvPr/>
            </p:nvSpPr>
            <p:spPr>
              <a:xfrm>
                <a:off x="8356600" y="5608638"/>
                <a:ext cx="11113" cy="111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42"/>
              <p:cNvSpPr/>
              <p:nvPr/>
            </p:nvSpPr>
            <p:spPr>
              <a:xfrm>
                <a:off x="8378825" y="5608638"/>
                <a:ext cx="33338" cy="111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42"/>
              <p:cNvSpPr/>
              <p:nvPr/>
            </p:nvSpPr>
            <p:spPr>
              <a:xfrm>
                <a:off x="8555038" y="5883275"/>
                <a:ext cx="368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20000" extrusionOk="0">
                    <a:moveTo>
                      <a:pt x="232" y="0"/>
                    </a:moveTo>
                    <a:lnTo>
                      <a:pt x="2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5656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42"/>
              <p:cNvSpPr/>
              <p:nvPr/>
            </p:nvSpPr>
            <p:spPr>
              <a:xfrm>
                <a:off x="8555038" y="5883275"/>
                <a:ext cx="371475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1" extrusionOk="0">
                    <a:moveTo>
                      <a:pt x="23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32" y="21"/>
                    </a:lnTo>
                    <a:lnTo>
                      <a:pt x="234" y="21"/>
                    </a:lnTo>
                    <a:lnTo>
                      <a:pt x="234" y="2"/>
                    </a:lnTo>
                    <a:lnTo>
                      <a:pt x="234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92" name="Google Shape;892;p42"/>
            <p:cNvCxnSpPr/>
            <p:nvPr/>
          </p:nvCxnSpPr>
          <p:spPr>
            <a:xfrm rot="10800000">
              <a:off x="8673802" y="5417630"/>
              <a:ext cx="579438" cy="0"/>
            </a:xfrm>
            <a:prstGeom prst="straightConnector1">
              <a:avLst/>
            </a:prstGeom>
            <a:noFill/>
            <a:ln w="12700" cap="flat" cmpd="sng">
              <a:solidFill>
                <a:srgbClr val="F194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893" name="Google Shape;893;p42"/>
            <p:cNvSpPr txBox="1"/>
            <p:nvPr/>
          </p:nvSpPr>
          <p:spPr>
            <a:xfrm>
              <a:off x="9323633" y="5318379"/>
              <a:ext cx="1355715" cy="182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l-PL" sz="1500" b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Automatyzacja</a:t>
              </a:r>
              <a:endParaRPr sz="1500" b="1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62" name="Google Shape;962;p42"/>
          <p:cNvGrpSpPr/>
          <p:nvPr/>
        </p:nvGrpSpPr>
        <p:grpSpPr>
          <a:xfrm>
            <a:off x="10008829" y="3694288"/>
            <a:ext cx="1485805" cy="1453094"/>
            <a:chOff x="9438295" y="3691994"/>
            <a:chExt cx="1485805" cy="1453094"/>
          </a:xfrm>
        </p:grpSpPr>
        <p:sp>
          <p:nvSpPr>
            <p:cNvPr id="963" name="Google Shape;963;p42"/>
            <p:cNvSpPr txBox="1"/>
            <p:nvPr/>
          </p:nvSpPr>
          <p:spPr>
            <a:xfrm>
              <a:off x="9519592" y="3691994"/>
              <a:ext cx="14045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l-PL" sz="1500" b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Czyszczenie Techniczne</a:t>
              </a:r>
              <a:endParaRPr sz="1500" b="1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964" name="Google Shape;964;p42"/>
            <p:cNvGrpSpPr/>
            <p:nvPr/>
          </p:nvGrpSpPr>
          <p:grpSpPr>
            <a:xfrm>
              <a:off x="9438295" y="4278313"/>
              <a:ext cx="696913" cy="866775"/>
              <a:chOff x="9477375" y="4278313"/>
              <a:chExt cx="696913" cy="866775"/>
            </a:xfrm>
          </p:grpSpPr>
          <p:sp>
            <p:nvSpPr>
              <p:cNvPr id="965" name="Google Shape;965;p42"/>
              <p:cNvSpPr/>
              <p:nvPr/>
            </p:nvSpPr>
            <p:spPr>
              <a:xfrm>
                <a:off x="9809163" y="4311651"/>
                <a:ext cx="904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2" extrusionOk="0">
                    <a:moveTo>
                      <a:pt x="26" y="13"/>
                    </a:moveTo>
                    <a:cubicBezTo>
                      <a:pt x="25" y="10"/>
                      <a:pt x="23" y="12"/>
                      <a:pt x="23" y="12"/>
                    </a:cubicBezTo>
                    <a:cubicBezTo>
                      <a:pt x="23" y="12"/>
                      <a:pt x="23" y="0"/>
                      <a:pt x="11" y="0"/>
                    </a:cubicBezTo>
                    <a:cubicBezTo>
                      <a:pt x="2" y="0"/>
                      <a:pt x="2" y="12"/>
                      <a:pt x="2" y="12"/>
                    </a:cubicBezTo>
                    <a:cubicBezTo>
                      <a:pt x="2" y="12"/>
                      <a:pt x="1" y="10"/>
                      <a:pt x="0" y="13"/>
                    </a:cubicBezTo>
                    <a:cubicBezTo>
                      <a:pt x="0" y="14"/>
                      <a:pt x="0" y="17"/>
                      <a:pt x="1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6"/>
                      <a:pt x="7" y="32"/>
                      <a:pt x="11" y="32"/>
                    </a:cubicBezTo>
                    <a:cubicBezTo>
                      <a:pt x="16" y="32"/>
                      <a:pt x="22" y="26"/>
                      <a:pt x="23" y="19"/>
                    </a:cubicBezTo>
                    <a:cubicBezTo>
                      <a:pt x="23" y="19"/>
                      <a:pt x="24" y="19"/>
                      <a:pt x="25" y="18"/>
                    </a:cubicBezTo>
                    <a:cubicBezTo>
                      <a:pt x="26" y="17"/>
                      <a:pt x="27" y="14"/>
                      <a:pt x="26" y="13"/>
                    </a:cubicBez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42"/>
              <p:cNvSpPr/>
              <p:nvPr/>
            </p:nvSpPr>
            <p:spPr>
              <a:xfrm>
                <a:off x="9809163" y="4291013"/>
                <a:ext cx="87313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6" h="20" extrusionOk="0">
                    <a:moveTo>
                      <a:pt x="11" y="12"/>
                    </a:moveTo>
                    <a:cubicBezTo>
                      <a:pt x="10" y="12"/>
                      <a:pt x="7" y="11"/>
                      <a:pt x="6" y="10"/>
                    </a:cubicBezTo>
                    <a:cubicBezTo>
                      <a:pt x="5" y="9"/>
                      <a:pt x="3" y="16"/>
                      <a:pt x="3" y="20"/>
                    </a:cubicBezTo>
                    <a:cubicBezTo>
                      <a:pt x="3" y="20"/>
                      <a:pt x="3" y="18"/>
                      <a:pt x="1" y="18"/>
                    </a:cubicBezTo>
                    <a:cubicBezTo>
                      <a:pt x="1" y="18"/>
                      <a:pt x="0" y="13"/>
                      <a:pt x="1" y="8"/>
                    </a:cubicBezTo>
                    <a:cubicBezTo>
                      <a:pt x="2" y="3"/>
                      <a:pt x="7" y="0"/>
                      <a:pt x="11" y="0"/>
                    </a:cubicBezTo>
                    <a:cubicBezTo>
                      <a:pt x="22" y="0"/>
                      <a:pt x="25" y="3"/>
                      <a:pt x="26" y="8"/>
                    </a:cubicBezTo>
                    <a:cubicBezTo>
                      <a:pt x="26" y="13"/>
                      <a:pt x="25" y="18"/>
                      <a:pt x="25" y="18"/>
                    </a:cubicBezTo>
                    <a:cubicBezTo>
                      <a:pt x="23" y="18"/>
                      <a:pt x="22" y="20"/>
                      <a:pt x="22" y="20"/>
                    </a:cubicBezTo>
                    <a:cubicBezTo>
                      <a:pt x="22" y="16"/>
                      <a:pt x="19" y="9"/>
                      <a:pt x="17" y="10"/>
                    </a:cubicBezTo>
                    <a:cubicBezTo>
                      <a:pt x="16" y="11"/>
                      <a:pt x="13" y="12"/>
                      <a:pt x="11" y="12"/>
                    </a:cubicBezTo>
                    <a:close/>
                  </a:path>
                </a:pathLst>
              </a:custGeom>
              <a:solidFill>
                <a:srgbClr val="5757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42"/>
              <p:cNvSpPr/>
              <p:nvPr/>
            </p:nvSpPr>
            <p:spPr>
              <a:xfrm>
                <a:off x="9752013" y="4737101"/>
                <a:ext cx="114300" cy="3508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4" extrusionOk="0">
                    <a:moveTo>
                      <a:pt x="9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23" y="72"/>
                      <a:pt x="16" y="94"/>
                    </a:cubicBezTo>
                    <a:cubicBezTo>
                      <a:pt x="15" y="99"/>
                      <a:pt x="13" y="100"/>
                      <a:pt x="12" y="101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96"/>
                      <a:pt x="0" y="94"/>
                    </a:cubicBezTo>
                    <a:cubicBezTo>
                      <a:pt x="2" y="7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42"/>
              <p:cNvSpPr/>
              <p:nvPr/>
            </p:nvSpPr>
            <p:spPr>
              <a:xfrm>
                <a:off x="9782175" y="4737101"/>
                <a:ext cx="1588" cy="158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42"/>
              <p:cNvSpPr/>
              <p:nvPr/>
            </p:nvSpPr>
            <p:spPr>
              <a:xfrm>
                <a:off x="9856788" y="4737101"/>
                <a:ext cx="93663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3" extrusionOk="0">
                    <a:moveTo>
                      <a:pt x="24" y="52"/>
                    </a:moveTo>
                    <a:cubicBezTo>
                      <a:pt x="21" y="67"/>
                      <a:pt x="19" y="85"/>
                      <a:pt x="17" y="95"/>
                    </a:cubicBezTo>
                    <a:cubicBezTo>
                      <a:pt x="15" y="99"/>
                      <a:pt x="14" y="103"/>
                      <a:pt x="14" y="103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2" y="100"/>
                      <a:pt x="1" y="95"/>
                      <a:pt x="1" y="93"/>
                    </a:cubicBezTo>
                    <a:cubicBezTo>
                      <a:pt x="0" y="80"/>
                      <a:pt x="2" y="41"/>
                      <a:pt x="2" y="4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30"/>
                      <a:pt x="24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42"/>
              <p:cNvSpPr/>
              <p:nvPr/>
            </p:nvSpPr>
            <p:spPr>
              <a:xfrm>
                <a:off x="9842500" y="4737101"/>
                <a:ext cx="23813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7" h="16" extrusionOk="0">
                    <a:moveTo>
                      <a:pt x="7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42"/>
              <p:cNvSpPr/>
              <p:nvPr/>
            </p:nvSpPr>
            <p:spPr>
              <a:xfrm>
                <a:off x="9782175" y="4737101"/>
                <a:ext cx="1588" cy="158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42"/>
              <p:cNvSpPr/>
              <p:nvPr/>
            </p:nvSpPr>
            <p:spPr>
              <a:xfrm>
                <a:off x="9752013" y="4449763"/>
                <a:ext cx="60325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49" extrusionOk="0">
                    <a:moveTo>
                      <a:pt x="2" y="2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5" y="3"/>
                      <a:pt x="8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1"/>
                      <a:pt x="18" y="4"/>
                      <a:pt x="18" y="8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7"/>
                      <a:pt x="11" y="49"/>
                      <a:pt x="7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3" y="48"/>
                      <a:pt x="0" y="45"/>
                      <a:pt x="1" y="41"/>
                    </a:cubicBez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42"/>
              <p:cNvSpPr/>
              <p:nvPr/>
            </p:nvSpPr>
            <p:spPr>
              <a:xfrm>
                <a:off x="9683750" y="4557713"/>
                <a:ext cx="119063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35" h="21" extrusionOk="0">
                    <a:moveTo>
                      <a:pt x="34" y="14"/>
                    </a:moveTo>
                    <a:cubicBezTo>
                      <a:pt x="33" y="18"/>
                      <a:pt x="29" y="21"/>
                      <a:pt x="25" y="19"/>
                    </a:cubicBezTo>
                    <a:cubicBezTo>
                      <a:pt x="25" y="19"/>
                      <a:pt x="4" y="15"/>
                      <a:pt x="0" y="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2" y="7"/>
                      <a:pt x="35" y="10"/>
                      <a:pt x="34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42"/>
              <p:cNvSpPr/>
              <p:nvPr/>
            </p:nvSpPr>
            <p:spPr>
              <a:xfrm>
                <a:off x="9782175" y="4430713"/>
                <a:ext cx="168275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93" extrusionOk="0">
                    <a:moveTo>
                      <a:pt x="0" y="14"/>
                    </a:moveTo>
                    <a:lnTo>
                      <a:pt x="4" y="65"/>
                    </a:lnTo>
                    <a:lnTo>
                      <a:pt x="0" y="193"/>
                    </a:lnTo>
                    <a:lnTo>
                      <a:pt x="106" y="193"/>
                    </a:lnTo>
                    <a:lnTo>
                      <a:pt x="100" y="68"/>
                    </a:lnTo>
                    <a:lnTo>
                      <a:pt x="104" y="14"/>
                    </a:lnTo>
                    <a:lnTo>
                      <a:pt x="100" y="12"/>
                    </a:lnTo>
                    <a:lnTo>
                      <a:pt x="87" y="6"/>
                    </a:lnTo>
                    <a:lnTo>
                      <a:pt x="72" y="0"/>
                    </a:lnTo>
                    <a:lnTo>
                      <a:pt x="32" y="0"/>
                    </a:lnTo>
                    <a:lnTo>
                      <a:pt x="10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42"/>
              <p:cNvSpPr/>
              <p:nvPr/>
            </p:nvSpPr>
            <p:spPr>
              <a:xfrm>
                <a:off x="9923463" y="4449763"/>
                <a:ext cx="65088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9" h="54" extrusionOk="0"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10" y="0"/>
                      <a:pt x="13" y="3"/>
                      <a:pt x="14" y="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9" y="49"/>
                      <a:pt x="16" y="53"/>
                      <a:pt x="13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9" y="54"/>
                      <a:pt x="5" y="51"/>
                      <a:pt x="5" y="4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42"/>
              <p:cNvSpPr/>
              <p:nvPr/>
            </p:nvSpPr>
            <p:spPr>
              <a:xfrm>
                <a:off x="9656763" y="4545013"/>
                <a:ext cx="539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4" extrusionOk="0">
                    <a:moveTo>
                      <a:pt x="9" y="13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1" y="11"/>
                      <a:pt x="0" y="9"/>
                      <a:pt x="1" y="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3"/>
                      <a:pt x="16" y="6"/>
                      <a:pt x="15" y="8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2"/>
                      <a:pt x="12" y="14"/>
                      <a:pt x="9" y="13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42"/>
              <p:cNvSpPr/>
              <p:nvPr/>
            </p:nvSpPr>
            <p:spPr>
              <a:xfrm>
                <a:off x="9809163" y="4278313"/>
                <a:ext cx="122238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36" h="57" extrusionOk="0">
                    <a:moveTo>
                      <a:pt x="14" y="1"/>
                    </a:moveTo>
                    <a:cubicBezTo>
                      <a:pt x="14" y="1"/>
                      <a:pt x="15" y="1"/>
                      <a:pt x="16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27" y="0"/>
                      <a:pt x="36" y="11"/>
                      <a:pt x="35" y="21"/>
                    </a:cubicBezTo>
                    <a:cubicBezTo>
                      <a:pt x="34" y="27"/>
                      <a:pt x="32" y="35"/>
                      <a:pt x="31" y="41"/>
                    </a:cubicBezTo>
                    <a:cubicBezTo>
                      <a:pt x="29" y="50"/>
                      <a:pt x="27" y="57"/>
                      <a:pt x="18" y="57"/>
                    </a:cubicBezTo>
                    <a:cubicBezTo>
                      <a:pt x="13" y="57"/>
                      <a:pt x="8" y="53"/>
                      <a:pt x="8" y="53"/>
                    </a:cubicBezTo>
                    <a:cubicBezTo>
                      <a:pt x="8" y="53"/>
                      <a:pt x="3" y="48"/>
                      <a:pt x="2" y="41"/>
                    </a:cubicBezTo>
                    <a:cubicBezTo>
                      <a:pt x="1" y="35"/>
                      <a:pt x="0" y="17"/>
                      <a:pt x="0" y="17"/>
                    </a:cubicBezTo>
                    <a:cubicBezTo>
                      <a:pt x="0" y="8"/>
                      <a:pt x="6" y="3"/>
                      <a:pt x="14" y="1"/>
                    </a:cubicBezTo>
                    <a:close/>
                    <a:moveTo>
                      <a:pt x="11" y="40"/>
                    </a:moveTo>
                    <a:cubicBezTo>
                      <a:pt x="17" y="40"/>
                      <a:pt x="24" y="33"/>
                      <a:pt x="24" y="25"/>
                    </a:cubicBezTo>
                    <a:cubicBezTo>
                      <a:pt x="24" y="17"/>
                      <a:pt x="17" y="10"/>
                      <a:pt x="11" y="10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4" y="14"/>
                      <a:pt x="2" y="19"/>
                      <a:pt x="2" y="25"/>
                    </a:cubicBezTo>
                    <a:cubicBezTo>
                      <a:pt x="2" y="33"/>
                      <a:pt x="5" y="40"/>
                      <a:pt x="11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42"/>
              <p:cNvSpPr/>
              <p:nvPr/>
            </p:nvSpPr>
            <p:spPr>
              <a:xfrm>
                <a:off x="9829800" y="4278313"/>
                <a:ext cx="33338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0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5"/>
                      <a:pt x="10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1" y="6"/>
                      <a:pt x="0" y="9"/>
                      <a:pt x="0" y="11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42"/>
              <p:cNvSpPr/>
              <p:nvPr/>
            </p:nvSpPr>
            <p:spPr>
              <a:xfrm>
                <a:off x="9890125" y="4916488"/>
                <a:ext cx="26988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17" y="1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17" y="8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42"/>
              <p:cNvSpPr/>
              <p:nvPr/>
            </p:nvSpPr>
            <p:spPr>
              <a:xfrm>
                <a:off x="9899650" y="4943476"/>
                <a:ext cx="1746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8" extrusionOk="0">
                    <a:moveTo>
                      <a:pt x="11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42"/>
              <p:cNvSpPr/>
              <p:nvPr/>
            </p:nvSpPr>
            <p:spPr>
              <a:xfrm>
                <a:off x="9869488" y="4584701"/>
                <a:ext cx="119063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35" h="38" extrusionOk="0">
                    <a:moveTo>
                      <a:pt x="29" y="1"/>
                    </a:moveTo>
                    <a:cubicBezTo>
                      <a:pt x="32" y="3"/>
                      <a:pt x="35" y="3"/>
                      <a:pt x="33" y="11"/>
                    </a:cubicBezTo>
                    <a:cubicBezTo>
                      <a:pt x="33" y="11"/>
                      <a:pt x="15" y="36"/>
                      <a:pt x="6" y="38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0" y="7"/>
                      <a:pt x="26" y="0"/>
                      <a:pt x="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42"/>
              <p:cNvSpPr/>
              <p:nvPr/>
            </p:nvSpPr>
            <p:spPr>
              <a:xfrm>
                <a:off x="9477375" y="4476751"/>
                <a:ext cx="13176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30" extrusionOk="0">
                    <a:moveTo>
                      <a:pt x="83" y="30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83" y="24"/>
                    </a:lnTo>
                    <a:lnTo>
                      <a:pt x="8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42"/>
              <p:cNvSpPr/>
              <p:nvPr/>
            </p:nvSpPr>
            <p:spPr>
              <a:xfrm>
                <a:off x="9588500" y="4506913"/>
                <a:ext cx="17463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11" h="13" extrusionOk="0">
                    <a:moveTo>
                      <a:pt x="9" y="13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1" y="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>
                <a:off x="9477375" y="4476751"/>
                <a:ext cx="17463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11" h="9" extrusionOk="0">
                    <a:moveTo>
                      <a:pt x="8" y="9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>
                <a:off x="9863138" y="5075238"/>
                <a:ext cx="71438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20" extrusionOk="0">
                    <a:moveTo>
                      <a:pt x="12" y="3"/>
                    </a:moveTo>
                    <a:cubicBezTo>
                      <a:pt x="12" y="3"/>
                      <a:pt x="17" y="9"/>
                      <a:pt x="19" y="11"/>
                    </a:cubicBezTo>
                    <a:cubicBezTo>
                      <a:pt x="21" y="14"/>
                      <a:pt x="18" y="20"/>
                      <a:pt x="12" y="17"/>
                    </a:cubicBezTo>
                    <a:cubicBezTo>
                      <a:pt x="6" y="14"/>
                      <a:pt x="3" y="11"/>
                      <a:pt x="2" y="10"/>
                    </a:cubicBezTo>
                    <a:cubicBezTo>
                      <a:pt x="1" y="10"/>
                      <a:pt x="0" y="7"/>
                      <a:pt x="0" y="0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5757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>
                <a:off x="9720263" y="5078413"/>
                <a:ext cx="7461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20" extrusionOk="0">
                    <a:moveTo>
                      <a:pt x="9" y="3"/>
                    </a:moveTo>
                    <a:cubicBezTo>
                      <a:pt x="9" y="3"/>
                      <a:pt x="5" y="9"/>
                      <a:pt x="3" y="11"/>
                    </a:cubicBezTo>
                    <a:cubicBezTo>
                      <a:pt x="0" y="14"/>
                      <a:pt x="4" y="20"/>
                      <a:pt x="9" y="17"/>
                    </a:cubicBezTo>
                    <a:cubicBezTo>
                      <a:pt x="15" y="14"/>
                      <a:pt x="18" y="11"/>
                      <a:pt x="19" y="10"/>
                    </a:cubicBezTo>
                    <a:cubicBezTo>
                      <a:pt x="21" y="10"/>
                      <a:pt x="22" y="7"/>
                      <a:pt x="21" y="0"/>
                    </a:cubicBez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5757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>
                <a:off x="9872663" y="4503738"/>
                <a:ext cx="476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42"/>
              <p:cNvSpPr/>
              <p:nvPr/>
            </p:nvSpPr>
            <p:spPr>
              <a:xfrm>
                <a:off x="9877425" y="4500563"/>
                <a:ext cx="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42"/>
              <p:cNvSpPr/>
              <p:nvPr/>
            </p:nvSpPr>
            <p:spPr>
              <a:xfrm>
                <a:off x="9877425" y="4503738"/>
                <a:ext cx="31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>
                <a:off x="9880600" y="450373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>
                <a:off x="9880600" y="4500563"/>
                <a:ext cx="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9880600" y="4503738"/>
                <a:ext cx="31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9883775" y="450373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42"/>
              <p:cNvSpPr/>
              <p:nvPr/>
            </p:nvSpPr>
            <p:spPr>
              <a:xfrm>
                <a:off x="9883775" y="450373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42"/>
              <p:cNvSpPr/>
              <p:nvPr/>
            </p:nvSpPr>
            <p:spPr>
              <a:xfrm>
                <a:off x="9883775" y="4500563"/>
                <a:ext cx="1588" cy="3175"/>
              </a:xfrm>
              <a:prstGeom prst="rect">
                <a:avLst/>
              </a:pr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42"/>
              <p:cNvSpPr/>
              <p:nvPr/>
            </p:nvSpPr>
            <p:spPr>
              <a:xfrm>
                <a:off x="9872663" y="4500563"/>
                <a:ext cx="1588" cy="3175"/>
              </a:xfrm>
              <a:prstGeom prst="rect">
                <a:avLst/>
              </a:pr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42"/>
              <p:cNvSpPr/>
              <p:nvPr/>
            </p:nvSpPr>
            <p:spPr>
              <a:xfrm>
                <a:off x="9886950" y="450373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42"/>
              <p:cNvSpPr/>
              <p:nvPr/>
            </p:nvSpPr>
            <p:spPr>
              <a:xfrm>
                <a:off x="9886950" y="4503738"/>
                <a:ext cx="31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42"/>
              <p:cNvSpPr/>
              <p:nvPr/>
            </p:nvSpPr>
            <p:spPr>
              <a:xfrm>
                <a:off x="9890125" y="450373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42"/>
              <p:cNvSpPr/>
              <p:nvPr/>
            </p:nvSpPr>
            <p:spPr>
              <a:xfrm>
                <a:off x="9890125" y="450373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42"/>
              <p:cNvSpPr/>
              <p:nvPr/>
            </p:nvSpPr>
            <p:spPr>
              <a:xfrm>
                <a:off x="9890125" y="450373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42"/>
              <p:cNvSpPr/>
              <p:nvPr/>
            </p:nvSpPr>
            <p:spPr>
              <a:xfrm>
                <a:off x="9890125" y="4503738"/>
                <a:ext cx="31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42"/>
              <p:cNvSpPr/>
              <p:nvPr/>
            </p:nvSpPr>
            <p:spPr>
              <a:xfrm>
                <a:off x="9893300" y="450373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42"/>
              <p:cNvSpPr/>
              <p:nvPr/>
            </p:nvSpPr>
            <p:spPr>
              <a:xfrm>
                <a:off x="9893300" y="4503738"/>
                <a:ext cx="31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42"/>
              <p:cNvSpPr/>
              <p:nvPr/>
            </p:nvSpPr>
            <p:spPr>
              <a:xfrm>
                <a:off x="9872663" y="4491038"/>
                <a:ext cx="4763" cy="9525"/>
              </a:xfrm>
              <a:prstGeom prst="rect">
                <a:avLst/>
              </a:pr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42"/>
              <p:cNvSpPr/>
              <p:nvPr/>
            </p:nvSpPr>
            <p:spPr>
              <a:xfrm>
                <a:off x="9890125" y="4491038"/>
                <a:ext cx="63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42"/>
              <p:cNvSpPr/>
              <p:nvPr/>
            </p:nvSpPr>
            <p:spPr>
              <a:xfrm>
                <a:off x="9883775" y="4494213"/>
                <a:ext cx="63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42"/>
              <p:cNvSpPr/>
              <p:nvPr/>
            </p:nvSpPr>
            <p:spPr>
              <a:xfrm>
                <a:off x="9904413" y="4494213"/>
                <a:ext cx="63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2431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42"/>
              <p:cNvSpPr/>
              <p:nvPr/>
            </p:nvSpPr>
            <p:spPr>
              <a:xfrm>
                <a:off x="9877425" y="4494213"/>
                <a:ext cx="63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42"/>
              <p:cNvSpPr/>
              <p:nvPr/>
            </p:nvSpPr>
            <p:spPr>
              <a:xfrm>
                <a:off x="9880600" y="4500563"/>
                <a:ext cx="3175" cy="1588"/>
              </a:xfrm>
              <a:prstGeom prst="rect">
                <a:avLst/>
              </a:prstGeom>
              <a:solidFill>
                <a:srgbClr val="F291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42"/>
              <p:cNvSpPr/>
              <p:nvPr/>
            </p:nvSpPr>
            <p:spPr>
              <a:xfrm>
                <a:off x="9896475" y="4494213"/>
                <a:ext cx="7938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2232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42"/>
              <p:cNvSpPr/>
              <p:nvPr/>
            </p:nvSpPr>
            <p:spPr>
              <a:xfrm>
                <a:off x="9899650" y="4500563"/>
                <a:ext cx="4763" cy="0"/>
              </a:xfrm>
              <a:custGeom>
                <a:avLst/>
                <a:gdLst/>
                <a:ahLst/>
                <a:cxnLst/>
                <a:rect l="l" t="t" r="r" b="b"/>
                <a:pathLst>
                  <a:path w="3" h="120000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391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42"/>
              <p:cNvSpPr/>
              <p:nvPr/>
            </p:nvSpPr>
            <p:spPr>
              <a:xfrm>
                <a:off x="9758363" y="4506913"/>
                <a:ext cx="33338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10" h="36" extrusionOk="0">
                    <a:moveTo>
                      <a:pt x="6" y="21"/>
                    </a:moveTo>
                    <a:cubicBezTo>
                      <a:pt x="5" y="32"/>
                      <a:pt x="0" y="34"/>
                      <a:pt x="0" y="34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6" y="36"/>
                      <a:pt x="8" y="34"/>
                    </a:cubicBezTo>
                    <a:cubicBezTo>
                      <a:pt x="9" y="33"/>
                      <a:pt x="9" y="32"/>
                      <a:pt x="9" y="32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42"/>
              <p:cNvSpPr/>
              <p:nvPr/>
            </p:nvSpPr>
            <p:spPr>
              <a:xfrm>
                <a:off x="9872663" y="4446588"/>
                <a:ext cx="38100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11" h="7" extrusionOk="0">
                    <a:moveTo>
                      <a:pt x="11" y="0"/>
                    </a:moveTo>
                    <a:cubicBezTo>
                      <a:pt x="11" y="0"/>
                      <a:pt x="10" y="2"/>
                      <a:pt x="6" y="4"/>
                    </a:cubicBezTo>
                    <a:cubicBezTo>
                      <a:pt x="2" y="6"/>
                      <a:pt x="0" y="6"/>
                      <a:pt x="0" y="6"/>
                    </a:cubicBezTo>
                    <a:cubicBezTo>
                      <a:pt x="0" y="6"/>
                      <a:pt x="1" y="7"/>
                      <a:pt x="5" y="6"/>
                    </a:cubicBezTo>
                    <a:cubicBezTo>
                      <a:pt x="8" y="5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42"/>
              <p:cNvSpPr/>
              <p:nvPr/>
            </p:nvSpPr>
            <p:spPr>
              <a:xfrm>
                <a:off x="9883775" y="4452938"/>
                <a:ext cx="333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10" y="0"/>
                    </a:moveTo>
                    <a:cubicBezTo>
                      <a:pt x="10" y="0"/>
                      <a:pt x="8" y="2"/>
                      <a:pt x="5" y="4"/>
                    </a:cubicBezTo>
                    <a:cubicBezTo>
                      <a:pt x="3" y="5"/>
                      <a:pt x="0" y="7"/>
                      <a:pt x="0" y="7"/>
                    </a:cubicBezTo>
                    <a:cubicBezTo>
                      <a:pt x="0" y="7"/>
                      <a:pt x="4" y="6"/>
                      <a:pt x="6" y="5"/>
                    </a:cubicBezTo>
                    <a:cubicBezTo>
                      <a:pt x="9" y="3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42"/>
              <p:cNvSpPr/>
              <p:nvPr/>
            </p:nvSpPr>
            <p:spPr>
              <a:xfrm>
                <a:off x="9907588" y="4538663"/>
                <a:ext cx="33338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33" extrusionOk="0">
                    <a:moveTo>
                      <a:pt x="7" y="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8" y="23"/>
                      <a:pt x="8" y="21"/>
                    </a:cubicBezTo>
                    <a:cubicBezTo>
                      <a:pt x="8" y="19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42"/>
              <p:cNvSpPr/>
              <p:nvPr/>
            </p:nvSpPr>
            <p:spPr>
              <a:xfrm>
                <a:off x="9896475" y="4662488"/>
                <a:ext cx="5080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5" h="16" extrusionOk="0">
                    <a:moveTo>
                      <a:pt x="0" y="14"/>
                    </a:moveTo>
                    <a:cubicBezTo>
                      <a:pt x="0" y="14"/>
                      <a:pt x="4" y="12"/>
                      <a:pt x="6" y="10"/>
                    </a:cubicBezTo>
                    <a:cubicBezTo>
                      <a:pt x="8" y="8"/>
                      <a:pt x="15" y="0"/>
                      <a:pt x="15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1" y="8"/>
                      <a:pt x="9" y="11"/>
                    </a:cubicBezTo>
                    <a:cubicBezTo>
                      <a:pt x="6" y="13"/>
                      <a:pt x="1" y="15"/>
                      <a:pt x="1" y="15"/>
                    </a:cubicBezTo>
                    <a:cubicBezTo>
                      <a:pt x="0" y="16"/>
                      <a:pt x="0" y="15"/>
                      <a:pt x="0" y="15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42"/>
              <p:cNvSpPr/>
              <p:nvPr/>
            </p:nvSpPr>
            <p:spPr>
              <a:xfrm>
                <a:off x="9596438" y="4506913"/>
                <a:ext cx="577850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68" extrusionOk="0">
                    <a:moveTo>
                      <a:pt x="170" y="128"/>
                    </a:moveTo>
                    <a:cubicBezTo>
                      <a:pt x="170" y="111"/>
                      <a:pt x="164" y="97"/>
                      <a:pt x="153" y="90"/>
                    </a:cubicBezTo>
                    <a:cubicBezTo>
                      <a:pt x="143" y="82"/>
                      <a:pt x="127" y="75"/>
                      <a:pt x="105" y="68"/>
                    </a:cubicBezTo>
                    <a:cubicBezTo>
                      <a:pt x="89" y="63"/>
                      <a:pt x="76" y="61"/>
                      <a:pt x="76" y="61"/>
                    </a:cubicBezTo>
                    <a:cubicBezTo>
                      <a:pt x="75" y="61"/>
                      <a:pt x="34" y="53"/>
                      <a:pt x="17" y="44"/>
                    </a:cubicBezTo>
                    <a:cubicBezTo>
                      <a:pt x="10" y="40"/>
                      <a:pt x="7" y="33"/>
                      <a:pt x="8" y="23"/>
                    </a:cubicBezTo>
                    <a:cubicBezTo>
                      <a:pt x="8" y="17"/>
                      <a:pt x="11" y="11"/>
                      <a:pt x="11" y="1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2" y="10"/>
                      <a:pt x="30" y="7"/>
                      <a:pt x="28" y="7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1"/>
                      <a:pt x="6" y="17"/>
                      <a:pt x="5" y="23"/>
                    </a:cubicBezTo>
                    <a:cubicBezTo>
                      <a:pt x="4" y="34"/>
                      <a:pt x="8" y="41"/>
                      <a:pt x="15" y="46"/>
                    </a:cubicBezTo>
                    <a:cubicBezTo>
                      <a:pt x="23" y="50"/>
                      <a:pt x="35" y="54"/>
                      <a:pt x="52" y="58"/>
                    </a:cubicBezTo>
                    <a:cubicBezTo>
                      <a:pt x="65" y="61"/>
                      <a:pt x="75" y="63"/>
                      <a:pt x="75" y="63"/>
                    </a:cubicBezTo>
                    <a:cubicBezTo>
                      <a:pt x="76" y="63"/>
                      <a:pt x="128" y="74"/>
                      <a:pt x="152" y="92"/>
                    </a:cubicBezTo>
                    <a:cubicBezTo>
                      <a:pt x="162" y="99"/>
                      <a:pt x="167" y="112"/>
                      <a:pt x="168" y="128"/>
                    </a:cubicBezTo>
                    <a:cubicBezTo>
                      <a:pt x="168" y="142"/>
                      <a:pt x="164" y="155"/>
                      <a:pt x="158" y="160"/>
                    </a:cubicBezTo>
                    <a:cubicBezTo>
                      <a:pt x="153" y="165"/>
                      <a:pt x="147" y="166"/>
                      <a:pt x="140" y="164"/>
                    </a:cubicBezTo>
                    <a:cubicBezTo>
                      <a:pt x="135" y="163"/>
                      <a:pt x="131" y="161"/>
                      <a:pt x="131" y="161"/>
                    </a:cubicBezTo>
                    <a:cubicBezTo>
                      <a:pt x="130" y="163"/>
                      <a:pt x="130" y="163"/>
                      <a:pt x="130" y="163"/>
                    </a:cubicBezTo>
                    <a:cubicBezTo>
                      <a:pt x="130" y="163"/>
                      <a:pt x="134" y="166"/>
                      <a:pt x="139" y="167"/>
                    </a:cubicBezTo>
                    <a:cubicBezTo>
                      <a:pt x="141" y="167"/>
                      <a:pt x="143" y="168"/>
                      <a:pt x="145" y="168"/>
                    </a:cubicBezTo>
                    <a:cubicBezTo>
                      <a:pt x="151" y="168"/>
                      <a:pt x="156" y="166"/>
                      <a:pt x="160" y="162"/>
                    </a:cubicBezTo>
                    <a:cubicBezTo>
                      <a:pt x="167" y="157"/>
                      <a:pt x="171" y="143"/>
                      <a:pt x="170" y="128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42"/>
              <p:cNvSpPr/>
              <p:nvPr/>
            </p:nvSpPr>
            <p:spPr>
              <a:xfrm>
                <a:off x="9842500" y="4692651"/>
                <a:ext cx="5715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5" extrusionOk="0">
                    <a:moveTo>
                      <a:pt x="15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5"/>
                      <a:pt x="7" y="15"/>
                      <a:pt x="6" y="1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0"/>
                      <a:pt x="11" y="0"/>
                      <a:pt x="12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4"/>
                      <a:pt x="17" y="7"/>
                      <a:pt x="15" y="9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42"/>
              <p:cNvSpPr/>
              <p:nvPr/>
            </p:nvSpPr>
            <p:spPr>
              <a:xfrm>
                <a:off x="9944100" y="5078413"/>
                <a:ext cx="508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7" extrusionOk="0">
                    <a:moveTo>
                      <a:pt x="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4"/>
                      <a:pt x="0" y="9"/>
                    </a:cubicBezTo>
                    <a:cubicBezTo>
                      <a:pt x="0" y="13"/>
                      <a:pt x="2" y="17"/>
                      <a:pt x="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2" y="17"/>
                      <a:pt x="15" y="13"/>
                      <a:pt x="15" y="9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42"/>
              <p:cNvSpPr/>
              <p:nvPr/>
            </p:nvSpPr>
            <p:spPr>
              <a:xfrm>
                <a:off x="9923463" y="4889501"/>
                <a:ext cx="10477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65" extrusionOk="0">
                    <a:moveTo>
                      <a:pt x="6" y="65"/>
                    </a:move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5" y="65"/>
                      <a:pt x="6" y="65"/>
                    </a:cubicBez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42"/>
              <p:cNvSpPr/>
              <p:nvPr/>
            </p:nvSpPr>
            <p:spPr>
              <a:xfrm>
                <a:off x="10009188" y="4760913"/>
                <a:ext cx="6350" cy="125413"/>
              </a:xfrm>
              <a:prstGeom prst="rect">
                <a:avLst/>
              </a:prstGeom>
              <a:solidFill>
                <a:srgbClr val="6E6E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42"/>
              <p:cNvSpPr/>
              <p:nvPr/>
            </p:nvSpPr>
            <p:spPr>
              <a:xfrm>
                <a:off x="10090150" y="4760913"/>
                <a:ext cx="6350" cy="125413"/>
              </a:xfrm>
              <a:prstGeom prst="rect">
                <a:avLst/>
              </a:prstGeom>
              <a:solidFill>
                <a:srgbClr val="6E6E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42"/>
              <p:cNvSpPr/>
              <p:nvPr/>
            </p:nvSpPr>
            <p:spPr>
              <a:xfrm>
                <a:off x="10028238" y="4889501"/>
                <a:ext cx="71438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65" extrusionOk="0">
                    <a:moveTo>
                      <a:pt x="19" y="4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7" y="65"/>
                      <a:pt x="18" y="64"/>
                      <a:pt x="18" y="63"/>
                    </a:cubicBezTo>
                    <a:cubicBezTo>
                      <a:pt x="19" y="46"/>
                      <a:pt x="19" y="46"/>
                      <a:pt x="19" y="46"/>
                    </a:cubicBez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42"/>
              <p:cNvSpPr/>
              <p:nvPr/>
            </p:nvSpPr>
            <p:spPr>
              <a:xfrm>
                <a:off x="10093325" y="5024438"/>
                <a:ext cx="1588" cy="19050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42"/>
              <p:cNvSpPr/>
              <p:nvPr/>
            </p:nvSpPr>
            <p:spPr>
              <a:xfrm>
                <a:off x="10021888" y="4875213"/>
                <a:ext cx="92075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27" h="4" extrusionOk="0"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1"/>
                      <a:pt x="26" y="0"/>
                      <a:pt x="25" y="0"/>
                    </a:cubicBez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42"/>
              <p:cNvSpPr/>
              <p:nvPr/>
            </p:nvSpPr>
            <p:spPr>
              <a:xfrm>
                <a:off x="9913938" y="4875213"/>
                <a:ext cx="128588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38" h="4" extrusionOk="0">
                    <a:moveTo>
                      <a:pt x="3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7" y="4"/>
                      <a:pt x="38" y="3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1"/>
                      <a:pt x="37" y="0"/>
                      <a:pt x="35" y="0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42"/>
              <p:cNvSpPr/>
              <p:nvPr/>
            </p:nvSpPr>
            <p:spPr>
              <a:xfrm>
                <a:off x="9974263" y="4832351"/>
                <a:ext cx="125413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" extrusionOk="0">
                    <a:moveTo>
                      <a:pt x="34" y="7"/>
                    </a:move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2"/>
                      <a:pt x="30" y="0"/>
                      <a:pt x="2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9"/>
                      <a:pt x="36" y="7"/>
                      <a:pt x="34" y="7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42"/>
              <p:cNvSpPr/>
              <p:nvPr/>
            </p:nvSpPr>
            <p:spPr>
              <a:xfrm>
                <a:off x="9923463" y="4832351"/>
                <a:ext cx="112713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0" y="7"/>
                    </a:move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2"/>
                      <a:pt x="30" y="0"/>
                      <a:pt x="2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6" y="2"/>
                      <a:pt x="6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9"/>
                      <a:pt x="0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1" y="7"/>
                      <a:pt x="30" y="7"/>
                    </a:cubicBez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42"/>
              <p:cNvSpPr/>
              <p:nvPr/>
            </p:nvSpPr>
            <p:spPr>
              <a:xfrm>
                <a:off x="10033000" y="5078413"/>
                <a:ext cx="30163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7" extrusionOk="0">
                    <a:moveTo>
                      <a:pt x="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6" y="17"/>
                    </a:cubicBezTo>
                    <a:cubicBezTo>
                      <a:pt x="9" y="17"/>
                      <a:pt x="9" y="17"/>
                      <a:pt x="9" y="17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42"/>
              <p:cNvSpPr/>
              <p:nvPr/>
            </p:nvSpPr>
            <p:spPr>
              <a:xfrm>
                <a:off x="10042525" y="5078413"/>
                <a:ext cx="41275" cy="57150"/>
              </a:xfrm>
              <a:prstGeom prst="ellipse">
                <a:avLst/>
              </a:prstGeom>
              <a:solidFill>
                <a:srgbClr val="4E4E4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42"/>
              <p:cNvSpPr/>
              <p:nvPr/>
            </p:nvSpPr>
            <p:spPr>
              <a:xfrm>
                <a:off x="10048875" y="5084763"/>
                <a:ext cx="26988" cy="44450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42"/>
              <p:cNvSpPr/>
              <p:nvPr/>
            </p:nvSpPr>
            <p:spPr>
              <a:xfrm>
                <a:off x="9964738" y="4824413"/>
                <a:ext cx="9207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7" h="2" extrusionOk="0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7" y="0"/>
                      <a:pt x="27" y="0"/>
                    </a:cubicBez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42"/>
              <p:cNvSpPr/>
              <p:nvPr/>
            </p:nvSpPr>
            <p:spPr>
              <a:xfrm>
                <a:off x="9994900" y="4746626"/>
                <a:ext cx="11271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33" h="5" extrusionOk="0">
                    <a:moveTo>
                      <a:pt x="31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1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4"/>
                      <a:pt x="32" y="5"/>
                      <a:pt x="31" y="5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27348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42"/>
            <p:cNvSpPr/>
            <p:nvPr/>
          </p:nvSpPr>
          <p:spPr>
            <a:xfrm>
              <a:off x="9908196" y="4153794"/>
              <a:ext cx="400825" cy="361378"/>
            </a:xfrm>
            <a:custGeom>
              <a:avLst/>
              <a:gdLst/>
              <a:ahLst/>
              <a:cxnLst/>
              <a:rect l="l" t="t" r="r" b="b"/>
              <a:pathLst>
                <a:path w="315" h="284" extrusionOk="0">
                  <a:moveTo>
                    <a:pt x="0" y="284"/>
                  </a:moveTo>
                  <a:lnTo>
                    <a:pt x="0" y="0"/>
                  </a:lnTo>
                  <a:lnTo>
                    <a:pt x="315" y="0"/>
                  </a:lnTo>
                </a:path>
              </a:pathLst>
            </a:custGeom>
            <a:noFill/>
            <a:ln w="12700" cap="flat" cmpd="sng">
              <a:solidFill>
                <a:srgbClr val="F391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273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8" name="Google Shape;1038;p42"/>
          <p:cNvSpPr txBox="1"/>
          <p:nvPr/>
        </p:nvSpPr>
        <p:spPr>
          <a:xfrm>
            <a:off x="797769" y="3149559"/>
            <a:ext cx="1604539" cy="500183"/>
          </a:xfrm>
          <a:prstGeom prst="rect">
            <a:avLst/>
          </a:prstGeom>
          <a:solidFill>
            <a:srgbClr val="FFFFFF">
              <a:alpha val="37647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182563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ts val="1400"/>
              <a:buFont typeface="Arial"/>
              <a:buChar char="•"/>
            </a:pPr>
            <a:r>
              <a:rPr lang="pl-PL" sz="140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Modułowość</a:t>
            </a:r>
            <a:endParaRPr lang="en-US" sz="1400">
              <a:solidFill>
                <a:schemeClr val="accent3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ts val="1400"/>
              <a:buFont typeface="Arial"/>
              <a:buChar char="•"/>
            </a:pPr>
            <a:r>
              <a:rPr lang="pl-PL" sz="140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Elastyczność</a:t>
            </a:r>
            <a:endParaRPr sz="1400">
              <a:solidFill>
                <a:schemeClr val="accent3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43" name="Google Shape;1043;p42"/>
          <p:cNvSpPr txBox="1"/>
          <p:nvPr/>
        </p:nvSpPr>
        <p:spPr>
          <a:xfrm>
            <a:off x="5672289" y="5194560"/>
            <a:ext cx="2096871" cy="74725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indent="-182563">
              <a:buClr>
                <a:schemeClr val="accent4">
                  <a:lumMod val="50000"/>
                </a:schemeClr>
              </a:buClr>
              <a:buSzPts val="1400"/>
              <a:buFont typeface="Arial"/>
              <a:buChar char="•"/>
            </a:pPr>
            <a:r>
              <a:rPr lang="pl-PL" sz="1400">
                <a:solidFill>
                  <a:schemeClr val="accent3">
                    <a:lumMod val="50000"/>
                  </a:schemeClr>
                </a:solidFill>
                <a:ea typeface="Arial"/>
                <a:cs typeface="Arial"/>
                <a:sym typeface="Arial"/>
              </a:rPr>
              <a:t>Czujniki</a:t>
            </a:r>
          </a:p>
          <a:p>
            <a:pPr marL="182563" indent="-182563">
              <a:buClr>
                <a:schemeClr val="accent4">
                  <a:lumMod val="50000"/>
                </a:schemeClr>
              </a:buClr>
              <a:buSzPts val="1400"/>
              <a:buFont typeface="Arial"/>
              <a:buChar char="•"/>
            </a:pPr>
            <a:r>
              <a:rPr lang="pl-PL" sz="1400">
                <a:solidFill>
                  <a:schemeClr val="accent3">
                    <a:lumMod val="50000"/>
                  </a:schemeClr>
                </a:solidFill>
                <a:ea typeface="Arial"/>
                <a:cs typeface="Arial"/>
                <a:sym typeface="Arial"/>
              </a:rPr>
              <a:t>Roboty czyszczące</a:t>
            </a:r>
          </a:p>
          <a:p>
            <a:pPr marL="182563" indent="-182563">
              <a:buClr>
                <a:schemeClr val="accent4">
                  <a:lumMod val="50000"/>
                </a:schemeClr>
              </a:buClr>
              <a:buSzPts val="1400"/>
              <a:buFont typeface="Arial"/>
              <a:buChar char="•"/>
            </a:pPr>
            <a:r>
              <a:rPr lang="pl-PL" sz="1400">
                <a:solidFill>
                  <a:schemeClr val="accent3">
                    <a:lumMod val="50000"/>
                  </a:schemeClr>
                </a:solidFill>
                <a:ea typeface="Arial"/>
                <a:cs typeface="Arial"/>
                <a:sym typeface="Arial"/>
              </a:rPr>
              <a:t>Inspekcje z użyciem dronów</a:t>
            </a:r>
            <a:endParaRPr sz="1400">
              <a:solidFill>
                <a:schemeClr val="accent3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0" name="Gruppieren 766">
            <a:extLst>
              <a:ext uri="{FF2B5EF4-FFF2-40B4-BE49-F238E27FC236}">
                <a16:creationId xmlns:a16="http://schemas.microsoft.com/office/drawing/2014/main" id="{148F03E4-F961-FF4E-AB64-9CC405AA645F}"/>
              </a:ext>
            </a:extLst>
          </p:cNvPr>
          <p:cNvGrpSpPr>
            <a:grpSpLocks noChangeAspect="1"/>
          </p:cNvGrpSpPr>
          <p:nvPr/>
        </p:nvGrpSpPr>
        <p:grpSpPr>
          <a:xfrm>
            <a:off x="3772903" y="3198668"/>
            <a:ext cx="502227" cy="499398"/>
            <a:chOff x="3460750" y="2947988"/>
            <a:chExt cx="563563" cy="560388"/>
          </a:xfrm>
        </p:grpSpPr>
        <p:sp>
          <p:nvSpPr>
            <p:cNvPr id="1341" name="Freeform 384">
              <a:extLst>
                <a:ext uri="{FF2B5EF4-FFF2-40B4-BE49-F238E27FC236}">
                  <a16:creationId xmlns:a16="http://schemas.microsoft.com/office/drawing/2014/main" id="{4B7FA486-E8EC-CA44-B411-B429E3DB6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013" y="3109913"/>
              <a:ext cx="168275" cy="277813"/>
            </a:xfrm>
            <a:custGeom>
              <a:avLst/>
              <a:gdLst>
                <a:gd name="T0" fmla="*/ 31 w 45"/>
                <a:gd name="T1" fmla="*/ 42 h 74"/>
                <a:gd name="T2" fmla="*/ 45 w 45"/>
                <a:gd name="T3" fmla="*/ 21 h 74"/>
                <a:gd name="T4" fmla="*/ 32 w 45"/>
                <a:gd name="T5" fmla="*/ 0 h 74"/>
                <a:gd name="T6" fmla="*/ 32 w 45"/>
                <a:gd name="T7" fmla="*/ 21 h 74"/>
                <a:gd name="T8" fmla="*/ 14 w 45"/>
                <a:gd name="T9" fmla="*/ 21 h 74"/>
                <a:gd name="T10" fmla="*/ 14 w 45"/>
                <a:gd name="T11" fmla="*/ 0 h 74"/>
                <a:gd name="T12" fmla="*/ 0 w 45"/>
                <a:gd name="T13" fmla="*/ 21 h 74"/>
                <a:gd name="T14" fmla="*/ 14 w 45"/>
                <a:gd name="T15" fmla="*/ 42 h 74"/>
                <a:gd name="T16" fmla="*/ 14 w 45"/>
                <a:gd name="T17" fmla="*/ 43 h 74"/>
                <a:gd name="T18" fmla="*/ 14 w 45"/>
                <a:gd name="T19" fmla="*/ 73 h 74"/>
                <a:gd name="T20" fmla="*/ 23 w 45"/>
                <a:gd name="T21" fmla="*/ 74 h 74"/>
                <a:gd name="T22" fmla="*/ 31 w 45"/>
                <a:gd name="T23" fmla="*/ 73 h 74"/>
                <a:gd name="T24" fmla="*/ 31 w 45"/>
                <a:gd name="T25" fmla="*/ 43 h 74"/>
                <a:gd name="T26" fmla="*/ 31 w 45"/>
                <a:gd name="T27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74">
                  <a:moveTo>
                    <a:pt x="31" y="42"/>
                  </a:moveTo>
                  <a:cubicBezTo>
                    <a:pt x="39" y="39"/>
                    <a:pt x="45" y="31"/>
                    <a:pt x="45" y="21"/>
                  </a:cubicBezTo>
                  <a:cubicBezTo>
                    <a:pt x="45" y="12"/>
                    <a:pt x="40" y="4"/>
                    <a:pt x="32" y="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4"/>
                    <a:pt x="0" y="12"/>
                    <a:pt x="0" y="21"/>
                  </a:cubicBezTo>
                  <a:cubicBezTo>
                    <a:pt x="0" y="31"/>
                    <a:pt x="6" y="39"/>
                    <a:pt x="14" y="42"/>
                  </a:cubicBezTo>
                  <a:cubicBezTo>
                    <a:pt x="14" y="42"/>
                    <a:pt x="14" y="43"/>
                    <a:pt x="14" y="4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7" y="74"/>
                    <a:pt x="20" y="74"/>
                    <a:pt x="23" y="74"/>
                  </a:cubicBezTo>
                  <a:cubicBezTo>
                    <a:pt x="26" y="74"/>
                    <a:pt x="29" y="74"/>
                    <a:pt x="31" y="7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2" name="Freeform 385">
              <a:extLst>
                <a:ext uri="{FF2B5EF4-FFF2-40B4-BE49-F238E27FC236}">
                  <a16:creationId xmlns:a16="http://schemas.microsoft.com/office/drawing/2014/main" id="{9AB07326-E791-2547-980B-B191C9300C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0750" y="2947988"/>
              <a:ext cx="563563" cy="560388"/>
            </a:xfrm>
            <a:custGeom>
              <a:avLst/>
              <a:gdLst>
                <a:gd name="T0" fmla="*/ 144 w 150"/>
                <a:gd name="T1" fmla="*/ 45 h 149"/>
                <a:gd name="T2" fmla="*/ 131 w 150"/>
                <a:gd name="T3" fmla="*/ 48 h 149"/>
                <a:gd name="T4" fmla="*/ 121 w 150"/>
                <a:gd name="T5" fmla="*/ 33 h 149"/>
                <a:gd name="T6" fmla="*/ 129 w 150"/>
                <a:gd name="T7" fmla="*/ 22 h 149"/>
                <a:gd name="T8" fmla="*/ 111 w 150"/>
                <a:gd name="T9" fmla="*/ 9 h 149"/>
                <a:gd name="T10" fmla="*/ 103 w 150"/>
                <a:gd name="T11" fmla="*/ 19 h 149"/>
                <a:gd name="T12" fmla="*/ 86 w 150"/>
                <a:gd name="T13" fmla="*/ 14 h 149"/>
                <a:gd name="T14" fmla="*/ 86 w 150"/>
                <a:gd name="T15" fmla="*/ 0 h 149"/>
                <a:gd name="T16" fmla="*/ 64 w 150"/>
                <a:gd name="T17" fmla="*/ 0 h 149"/>
                <a:gd name="T18" fmla="*/ 64 w 150"/>
                <a:gd name="T19" fmla="*/ 14 h 149"/>
                <a:gd name="T20" fmla="*/ 47 w 150"/>
                <a:gd name="T21" fmla="*/ 19 h 149"/>
                <a:gd name="T22" fmla="*/ 39 w 150"/>
                <a:gd name="T23" fmla="*/ 8 h 149"/>
                <a:gd name="T24" fmla="*/ 21 w 150"/>
                <a:gd name="T25" fmla="*/ 21 h 149"/>
                <a:gd name="T26" fmla="*/ 29 w 150"/>
                <a:gd name="T27" fmla="*/ 32 h 149"/>
                <a:gd name="T28" fmla="*/ 21 w 150"/>
                <a:gd name="T29" fmla="*/ 43 h 149"/>
                <a:gd name="T30" fmla="*/ 9 w 150"/>
                <a:gd name="T31" fmla="*/ 38 h 149"/>
                <a:gd name="T32" fmla="*/ 1 w 150"/>
                <a:gd name="T33" fmla="*/ 59 h 149"/>
                <a:gd name="T34" fmla="*/ 13 w 150"/>
                <a:gd name="T35" fmla="*/ 64 h 149"/>
                <a:gd name="T36" fmla="*/ 12 w 150"/>
                <a:gd name="T37" fmla="*/ 75 h 149"/>
                <a:gd name="T38" fmla="*/ 12 w 150"/>
                <a:gd name="T39" fmla="*/ 79 h 149"/>
                <a:gd name="T40" fmla="*/ 0 w 150"/>
                <a:gd name="T41" fmla="*/ 83 h 149"/>
                <a:gd name="T42" fmla="*/ 5 w 150"/>
                <a:gd name="T43" fmla="*/ 104 h 149"/>
                <a:gd name="T44" fmla="*/ 17 w 150"/>
                <a:gd name="T45" fmla="*/ 101 h 149"/>
                <a:gd name="T46" fmla="*/ 28 w 150"/>
                <a:gd name="T47" fmla="*/ 117 h 149"/>
                <a:gd name="T48" fmla="*/ 20 w 150"/>
                <a:gd name="T49" fmla="*/ 127 h 149"/>
                <a:gd name="T50" fmla="*/ 38 w 150"/>
                <a:gd name="T51" fmla="*/ 140 h 149"/>
                <a:gd name="T52" fmla="*/ 45 w 150"/>
                <a:gd name="T53" fmla="*/ 131 h 149"/>
                <a:gd name="T54" fmla="*/ 64 w 150"/>
                <a:gd name="T55" fmla="*/ 137 h 149"/>
                <a:gd name="T56" fmla="*/ 64 w 150"/>
                <a:gd name="T57" fmla="*/ 149 h 149"/>
                <a:gd name="T58" fmla="*/ 86 w 150"/>
                <a:gd name="T59" fmla="*/ 149 h 149"/>
                <a:gd name="T60" fmla="*/ 86 w 150"/>
                <a:gd name="T61" fmla="*/ 137 h 149"/>
                <a:gd name="T62" fmla="*/ 103 w 150"/>
                <a:gd name="T63" fmla="*/ 131 h 149"/>
                <a:gd name="T64" fmla="*/ 111 w 150"/>
                <a:gd name="T65" fmla="*/ 141 h 149"/>
                <a:gd name="T66" fmla="*/ 128 w 150"/>
                <a:gd name="T67" fmla="*/ 128 h 149"/>
                <a:gd name="T68" fmla="*/ 121 w 150"/>
                <a:gd name="T69" fmla="*/ 118 h 149"/>
                <a:gd name="T70" fmla="*/ 129 w 150"/>
                <a:gd name="T71" fmla="*/ 106 h 149"/>
                <a:gd name="T72" fmla="*/ 141 w 150"/>
                <a:gd name="T73" fmla="*/ 111 h 149"/>
                <a:gd name="T74" fmla="*/ 149 w 150"/>
                <a:gd name="T75" fmla="*/ 90 h 149"/>
                <a:gd name="T76" fmla="*/ 137 w 150"/>
                <a:gd name="T77" fmla="*/ 85 h 149"/>
                <a:gd name="T78" fmla="*/ 137 w 150"/>
                <a:gd name="T79" fmla="*/ 75 h 149"/>
                <a:gd name="T80" fmla="*/ 137 w 150"/>
                <a:gd name="T81" fmla="*/ 70 h 149"/>
                <a:gd name="T82" fmla="*/ 150 w 150"/>
                <a:gd name="T83" fmla="*/ 66 h 149"/>
                <a:gd name="T84" fmla="*/ 144 w 150"/>
                <a:gd name="T85" fmla="*/ 45 h 149"/>
                <a:gd name="T86" fmla="*/ 83 w 150"/>
                <a:gd name="T87" fmla="*/ 116 h 149"/>
                <a:gd name="T88" fmla="*/ 75 w 150"/>
                <a:gd name="T89" fmla="*/ 117 h 149"/>
                <a:gd name="T90" fmla="*/ 66 w 150"/>
                <a:gd name="T91" fmla="*/ 116 h 149"/>
                <a:gd name="T92" fmla="*/ 32 w 150"/>
                <a:gd name="T93" fmla="*/ 75 h 149"/>
                <a:gd name="T94" fmla="*/ 75 w 150"/>
                <a:gd name="T95" fmla="*/ 32 h 149"/>
                <a:gd name="T96" fmla="*/ 117 w 150"/>
                <a:gd name="T97" fmla="*/ 75 h 149"/>
                <a:gd name="T98" fmla="*/ 83 w 150"/>
                <a:gd name="T99" fmla="*/ 1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149">
                  <a:moveTo>
                    <a:pt x="144" y="45"/>
                  </a:moveTo>
                  <a:cubicBezTo>
                    <a:pt x="131" y="48"/>
                    <a:pt x="131" y="48"/>
                    <a:pt x="131" y="48"/>
                  </a:cubicBezTo>
                  <a:cubicBezTo>
                    <a:pt x="129" y="43"/>
                    <a:pt x="125" y="37"/>
                    <a:pt x="121" y="33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98" y="17"/>
                    <a:pt x="92" y="15"/>
                    <a:pt x="86" y="1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8" y="15"/>
                    <a:pt x="52" y="16"/>
                    <a:pt x="47" y="1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6" y="35"/>
                    <a:pt x="23" y="39"/>
                    <a:pt x="21" y="43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2" y="67"/>
                    <a:pt x="12" y="71"/>
                    <a:pt x="12" y="75"/>
                  </a:cubicBezTo>
                  <a:cubicBezTo>
                    <a:pt x="12" y="77"/>
                    <a:pt x="12" y="78"/>
                    <a:pt x="12" y="7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20" y="107"/>
                    <a:pt x="24" y="112"/>
                    <a:pt x="28" y="11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51" y="134"/>
                    <a:pt x="57" y="136"/>
                    <a:pt x="64" y="137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92" y="136"/>
                    <a:pt x="98" y="134"/>
                    <a:pt x="103" y="13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4" y="114"/>
                    <a:pt x="127" y="110"/>
                    <a:pt x="129" y="106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82"/>
                    <a:pt x="137" y="79"/>
                    <a:pt x="137" y="75"/>
                  </a:cubicBezTo>
                  <a:cubicBezTo>
                    <a:pt x="137" y="73"/>
                    <a:pt x="137" y="72"/>
                    <a:pt x="137" y="70"/>
                  </a:cubicBezTo>
                  <a:cubicBezTo>
                    <a:pt x="150" y="66"/>
                    <a:pt x="150" y="66"/>
                    <a:pt x="150" y="66"/>
                  </a:cubicBezTo>
                  <a:lnTo>
                    <a:pt x="144" y="45"/>
                  </a:lnTo>
                  <a:close/>
                  <a:moveTo>
                    <a:pt x="83" y="116"/>
                  </a:moveTo>
                  <a:cubicBezTo>
                    <a:pt x="81" y="117"/>
                    <a:pt x="78" y="117"/>
                    <a:pt x="75" y="117"/>
                  </a:cubicBezTo>
                  <a:cubicBezTo>
                    <a:pt x="72" y="117"/>
                    <a:pt x="69" y="117"/>
                    <a:pt x="66" y="116"/>
                  </a:cubicBezTo>
                  <a:cubicBezTo>
                    <a:pt x="47" y="112"/>
                    <a:pt x="32" y="95"/>
                    <a:pt x="32" y="75"/>
                  </a:cubicBezTo>
                  <a:cubicBezTo>
                    <a:pt x="32" y="51"/>
                    <a:pt x="51" y="32"/>
                    <a:pt x="75" y="32"/>
                  </a:cubicBezTo>
                  <a:cubicBezTo>
                    <a:pt x="98" y="32"/>
                    <a:pt x="117" y="51"/>
                    <a:pt x="117" y="75"/>
                  </a:cubicBezTo>
                  <a:cubicBezTo>
                    <a:pt x="117" y="95"/>
                    <a:pt x="103" y="112"/>
                    <a:pt x="83" y="116"/>
                  </a:cubicBezTo>
                  <a:close/>
                </a:path>
              </a:pathLst>
            </a:custGeom>
            <a:solidFill>
              <a:srgbClr val="D1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28" name="Gruppieren 434">
            <a:extLst>
              <a:ext uri="{FF2B5EF4-FFF2-40B4-BE49-F238E27FC236}">
                <a16:creationId xmlns:a16="http://schemas.microsoft.com/office/drawing/2014/main" id="{76CBFBE3-D2BA-2D4A-8F2A-99C781FEDCD8}"/>
              </a:ext>
            </a:extLst>
          </p:cNvPr>
          <p:cNvGrpSpPr/>
          <p:nvPr/>
        </p:nvGrpSpPr>
        <p:grpSpPr>
          <a:xfrm>
            <a:off x="1145488" y="4335054"/>
            <a:ext cx="2159036" cy="813698"/>
            <a:chOff x="1277604" y="4766760"/>
            <a:chExt cx="2159036" cy="813698"/>
          </a:xfrm>
        </p:grpSpPr>
        <p:grpSp>
          <p:nvGrpSpPr>
            <p:cNvPr id="829" name="Gruppieren 764">
              <a:extLst>
                <a:ext uri="{FF2B5EF4-FFF2-40B4-BE49-F238E27FC236}">
                  <a16:creationId xmlns:a16="http://schemas.microsoft.com/office/drawing/2014/main" id="{4339D3C2-0614-2445-9F15-B8DD6E013B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39554" y="4901391"/>
              <a:ext cx="946451" cy="679067"/>
              <a:chOff x="1081088" y="4981575"/>
              <a:chExt cx="1062038" cy="762000"/>
            </a:xfrm>
          </p:grpSpPr>
          <p:sp>
            <p:nvSpPr>
              <p:cNvPr id="895" name="Freeform 593">
                <a:extLst>
                  <a:ext uri="{FF2B5EF4-FFF2-40B4-BE49-F238E27FC236}">
                    <a16:creationId xmlns:a16="http://schemas.microsoft.com/office/drawing/2014/main" id="{F64DBC90-5E74-2D4A-8B0B-5492046C33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0675" y="5064125"/>
                <a:ext cx="519113" cy="201613"/>
              </a:xfrm>
              <a:custGeom>
                <a:avLst/>
                <a:gdLst>
                  <a:gd name="T0" fmla="*/ 0 w 138"/>
                  <a:gd name="T1" fmla="*/ 47 h 54"/>
                  <a:gd name="T2" fmla="*/ 0 w 138"/>
                  <a:gd name="T3" fmla="*/ 49 h 54"/>
                  <a:gd name="T4" fmla="*/ 4 w 138"/>
                  <a:gd name="T5" fmla="*/ 54 h 54"/>
                  <a:gd name="T6" fmla="*/ 5 w 138"/>
                  <a:gd name="T7" fmla="*/ 54 h 54"/>
                  <a:gd name="T8" fmla="*/ 6 w 138"/>
                  <a:gd name="T9" fmla="*/ 54 h 54"/>
                  <a:gd name="T10" fmla="*/ 8 w 138"/>
                  <a:gd name="T11" fmla="*/ 54 h 54"/>
                  <a:gd name="T12" fmla="*/ 131 w 138"/>
                  <a:gd name="T13" fmla="*/ 54 h 54"/>
                  <a:gd name="T14" fmla="*/ 132 w 138"/>
                  <a:gd name="T15" fmla="*/ 54 h 54"/>
                  <a:gd name="T16" fmla="*/ 133 w 138"/>
                  <a:gd name="T17" fmla="*/ 54 h 54"/>
                  <a:gd name="T18" fmla="*/ 137 w 138"/>
                  <a:gd name="T19" fmla="*/ 52 h 54"/>
                  <a:gd name="T20" fmla="*/ 138 w 138"/>
                  <a:gd name="T21" fmla="*/ 48 h 54"/>
                  <a:gd name="T22" fmla="*/ 138 w 138"/>
                  <a:gd name="T23" fmla="*/ 7 h 54"/>
                  <a:gd name="T24" fmla="*/ 132 w 138"/>
                  <a:gd name="T25" fmla="*/ 0 h 54"/>
                  <a:gd name="T26" fmla="*/ 131 w 138"/>
                  <a:gd name="T27" fmla="*/ 0 h 54"/>
                  <a:gd name="T28" fmla="*/ 7 w 138"/>
                  <a:gd name="T29" fmla="*/ 0 h 54"/>
                  <a:gd name="T30" fmla="*/ 6 w 138"/>
                  <a:gd name="T31" fmla="*/ 0 h 54"/>
                  <a:gd name="T32" fmla="*/ 1 w 138"/>
                  <a:gd name="T33" fmla="*/ 5 h 54"/>
                  <a:gd name="T34" fmla="*/ 0 w 138"/>
                  <a:gd name="T35" fmla="*/ 7 h 54"/>
                  <a:gd name="T36" fmla="*/ 0 w 138"/>
                  <a:gd name="T37" fmla="*/ 42 h 54"/>
                  <a:gd name="T38" fmla="*/ 0 w 138"/>
                  <a:gd name="T39" fmla="*/ 45 h 54"/>
                  <a:gd name="T40" fmla="*/ 0 w 138"/>
                  <a:gd name="T41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" h="54">
                    <a:moveTo>
                      <a:pt x="0" y="47"/>
                    </a:moveTo>
                    <a:cubicBezTo>
                      <a:pt x="0" y="48"/>
                      <a:pt x="0" y="48"/>
                      <a:pt x="0" y="49"/>
                    </a:cubicBezTo>
                    <a:cubicBezTo>
                      <a:pt x="1" y="51"/>
                      <a:pt x="2" y="53"/>
                      <a:pt x="4" y="54"/>
                    </a:cubicBezTo>
                    <a:cubicBezTo>
                      <a:pt x="4" y="54"/>
                      <a:pt x="5" y="54"/>
                      <a:pt x="5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7" y="54"/>
                      <a:pt x="7" y="54"/>
                      <a:pt x="8" y="54"/>
                    </a:cubicBezTo>
                    <a:cubicBezTo>
                      <a:pt x="24" y="54"/>
                      <a:pt x="114" y="54"/>
                      <a:pt x="131" y="54"/>
                    </a:cubicBezTo>
                    <a:cubicBezTo>
                      <a:pt x="132" y="54"/>
                      <a:pt x="132" y="54"/>
                      <a:pt x="132" y="54"/>
                    </a:cubicBezTo>
                    <a:cubicBezTo>
                      <a:pt x="132" y="54"/>
                      <a:pt x="133" y="54"/>
                      <a:pt x="133" y="54"/>
                    </a:cubicBezTo>
                    <a:cubicBezTo>
                      <a:pt x="135" y="54"/>
                      <a:pt x="136" y="53"/>
                      <a:pt x="137" y="52"/>
                    </a:cubicBezTo>
                    <a:cubicBezTo>
                      <a:pt x="138" y="51"/>
                      <a:pt x="138" y="49"/>
                      <a:pt x="138" y="48"/>
                    </a:cubicBezTo>
                    <a:cubicBezTo>
                      <a:pt x="138" y="40"/>
                      <a:pt x="138" y="14"/>
                      <a:pt x="138" y="7"/>
                    </a:cubicBezTo>
                    <a:cubicBezTo>
                      <a:pt x="138" y="3"/>
                      <a:pt x="135" y="0"/>
                      <a:pt x="132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14" y="0"/>
                      <a:pt x="24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3" y="1"/>
                      <a:pt x="1" y="2"/>
                      <a:pt x="1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21"/>
                      <a:pt x="0" y="30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0" y="46"/>
                      <a:pt x="0" y="47"/>
                      <a:pt x="0" y="47"/>
                    </a:cubicBez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6" name="Freeform 594">
                <a:extLst>
                  <a:ext uri="{FF2B5EF4-FFF2-40B4-BE49-F238E27FC236}">
                    <a16:creationId xmlns:a16="http://schemas.microsoft.com/office/drawing/2014/main" id="{5B982EA1-A3D9-394F-969E-44362E197E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0675" y="5265738"/>
                <a:ext cx="519113" cy="203200"/>
              </a:xfrm>
              <a:custGeom>
                <a:avLst/>
                <a:gdLst>
                  <a:gd name="T0" fmla="*/ 132 w 138"/>
                  <a:gd name="T1" fmla="*/ 54 h 54"/>
                  <a:gd name="T2" fmla="*/ 137 w 138"/>
                  <a:gd name="T3" fmla="*/ 52 h 54"/>
                  <a:gd name="T4" fmla="*/ 138 w 138"/>
                  <a:gd name="T5" fmla="*/ 48 h 54"/>
                  <a:gd name="T6" fmla="*/ 138 w 138"/>
                  <a:gd name="T7" fmla="*/ 6 h 54"/>
                  <a:gd name="T8" fmla="*/ 133 w 138"/>
                  <a:gd name="T9" fmla="*/ 0 h 54"/>
                  <a:gd name="T10" fmla="*/ 132 w 138"/>
                  <a:gd name="T11" fmla="*/ 0 h 54"/>
                  <a:gd name="T12" fmla="*/ 131 w 138"/>
                  <a:gd name="T13" fmla="*/ 0 h 54"/>
                  <a:gd name="T14" fmla="*/ 8 w 138"/>
                  <a:gd name="T15" fmla="*/ 0 h 54"/>
                  <a:gd name="T16" fmla="*/ 6 w 138"/>
                  <a:gd name="T17" fmla="*/ 0 h 54"/>
                  <a:gd name="T18" fmla="*/ 5 w 138"/>
                  <a:gd name="T19" fmla="*/ 0 h 54"/>
                  <a:gd name="T20" fmla="*/ 1 w 138"/>
                  <a:gd name="T21" fmla="*/ 5 h 54"/>
                  <a:gd name="T22" fmla="*/ 0 w 138"/>
                  <a:gd name="T23" fmla="*/ 7 h 54"/>
                  <a:gd name="T24" fmla="*/ 0 w 138"/>
                  <a:gd name="T25" fmla="*/ 42 h 54"/>
                  <a:gd name="T26" fmla="*/ 0 w 138"/>
                  <a:gd name="T27" fmla="*/ 45 h 54"/>
                  <a:gd name="T28" fmla="*/ 0 w 138"/>
                  <a:gd name="T29" fmla="*/ 47 h 54"/>
                  <a:gd name="T30" fmla="*/ 0 w 138"/>
                  <a:gd name="T31" fmla="*/ 49 h 54"/>
                  <a:gd name="T32" fmla="*/ 3 w 138"/>
                  <a:gd name="T33" fmla="*/ 53 h 54"/>
                  <a:gd name="T34" fmla="*/ 4 w 138"/>
                  <a:gd name="T35" fmla="*/ 54 h 54"/>
                  <a:gd name="T36" fmla="*/ 100 w 138"/>
                  <a:gd name="T37" fmla="*/ 54 h 54"/>
                  <a:gd name="T38" fmla="*/ 132 w 138"/>
                  <a:gd name="T3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54">
                    <a:moveTo>
                      <a:pt x="132" y="54"/>
                    </a:moveTo>
                    <a:cubicBezTo>
                      <a:pt x="134" y="54"/>
                      <a:pt x="135" y="54"/>
                      <a:pt x="137" y="52"/>
                    </a:cubicBezTo>
                    <a:cubicBezTo>
                      <a:pt x="138" y="51"/>
                      <a:pt x="138" y="49"/>
                      <a:pt x="138" y="48"/>
                    </a:cubicBezTo>
                    <a:cubicBezTo>
                      <a:pt x="138" y="40"/>
                      <a:pt x="138" y="14"/>
                      <a:pt x="138" y="6"/>
                    </a:cubicBezTo>
                    <a:cubicBezTo>
                      <a:pt x="138" y="3"/>
                      <a:pt x="136" y="1"/>
                      <a:pt x="133" y="0"/>
                    </a:cubicBezTo>
                    <a:cubicBezTo>
                      <a:pt x="133" y="0"/>
                      <a:pt x="132" y="0"/>
                      <a:pt x="132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14" y="0"/>
                      <a:pt x="24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2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20"/>
                      <a:pt x="0" y="29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51"/>
                      <a:pt x="1" y="52"/>
                      <a:pt x="3" y="53"/>
                    </a:cubicBezTo>
                    <a:cubicBezTo>
                      <a:pt x="3" y="54"/>
                      <a:pt x="4" y="54"/>
                      <a:pt x="4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16" y="54"/>
                      <a:pt x="129" y="54"/>
                      <a:pt x="132" y="54"/>
                    </a:cubicBezTo>
                    <a:close/>
                  </a:path>
                </a:pathLst>
              </a:custGeom>
              <a:solidFill>
                <a:srgbClr val="B1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7" name="Freeform 595">
                <a:extLst>
                  <a:ext uri="{FF2B5EF4-FFF2-40B4-BE49-F238E27FC236}">
                    <a16:creationId xmlns:a16="http://schemas.microsoft.com/office/drawing/2014/main" id="{EDDBEE31-75C0-8E42-8BAB-8DF9214114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449888"/>
                <a:ext cx="30163" cy="12700"/>
              </a:xfrm>
              <a:custGeom>
                <a:avLst/>
                <a:gdLst>
                  <a:gd name="T0" fmla="*/ 14 w 19"/>
                  <a:gd name="T1" fmla="*/ 3 h 8"/>
                  <a:gd name="T2" fmla="*/ 9 w 19"/>
                  <a:gd name="T3" fmla="*/ 3 h 8"/>
                  <a:gd name="T4" fmla="*/ 5 w 19"/>
                  <a:gd name="T5" fmla="*/ 3 h 8"/>
                  <a:gd name="T6" fmla="*/ 2 w 19"/>
                  <a:gd name="T7" fmla="*/ 3 h 8"/>
                  <a:gd name="T8" fmla="*/ 2 w 19"/>
                  <a:gd name="T9" fmla="*/ 3 h 8"/>
                  <a:gd name="T10" fmla="*/ 2 w 19"/>
                  <a:gd name="T11" fmla="*/ 3 h 8"/>
                  <a:gd name="T12" fmla="*/ 2 w 19"/>
                  <a:gd name="T13" fmla="*/ 3 h 8"/>
                  <a:gd name="T14" fmla="*/ 2 w 19"/>
                  <a:gd name="T15" fmla="*/ 5 h 8"/>
                  <a:gd name="T16" fmla="*/ 0 w 19"/>
                  <a:gd name="T17" fmla="*/ 8 h 8"/>
                  <a:gd name="T18" fmla="*/ 19 w 19"/>
                  <a:gd name="T19" fmla="*/ 8 h 8"/>
                  <a:gd name="T20" fmla="*/ 19 w 19"/>
                  <a:gd name="T21" fmla="*/ 0 h 8"/>
                  <a:gd name="T22" fmla="*/ 17 w 19"/>
                  <a:gd name="T23" fmla="*/ 0 h 8"/>
                  <a:gd name="T24" fmla="*/ 17 w 19"/>
                  <a:gd name="T25" fmla="*/ 3 h 8"/>
                  <a:gd name="T26" fmla="*/ 14 w 19"/>
                  <a:gd name="T2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8">
                    <a:moveTo>
                      <a:pt x="14" y="3"/>
                    </a:moveTo>
                    <a:lnTo>
                      <a:pt x="9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19" y="8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5D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8" name="Freeform 596">
                <a:extLst>
                  <a:ext uri="{FF2B5EF4-FFF2-40B4-BE49-F238E27FC236}">
                    <a16:creationId xmlns:a16="http://schemas.microsoft.com/office/drawing/2014/main" id="{3FC0AD67-4D6A-E64A-BEF8-80EFE3F988A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557338" y="5081588"/>
                <a:ext cx="11113" cy="373063"/>
              </a:xfrm>
              <a:custGeom>
                <a:avLst/>
                <a:gdLst>
                  <a:gd name="T0" fmla="*/ 2 w 7"/>
                  <a:gd name="T1" fmla="*/ 235 h 235"/>
                  <a:gd name="T2" fmla="*/ 2 w 7"/>
                  <a:gd name="T3" fmla="*/ 223 h 235"/>
                  <a:gd name="T4" fmla="*/ 7 w 7"/>
                  <a:gd name="T5" fmla="*/ 0 h 235"/>
                  <a:gd name="T6" fmla="*/ 0 w 7"/>
                  <a:gd name="T7" fmla="*/ 0 h 235"/>
                  <a:gd name="T8" fmla="*/ 0 w 7"/>
                  <a:gd name="T9" fmla="*/ 235 h 235"/>
                  <a:gd name="T10" fmla="*/ 0 w 7"/>
                  <a:gd name="T11" fmla="*/ 232 h 235"/>
                  <a:gd name="T12" fmla="*/ 2 w 7"/>
                  <a:gd name="T13" fmla="*/ 8 h 235"/>
                  <a:gd name="T14" fmla="*/ 0 w 7"/>
                  <a:gd name="T15" fmla="*/ 10 h 235"/>
                  <a:gd name="T16" fmla="*/ 0 w 7"/>
                  <a:gd name="T17" fmla="*/ 17 h 235"/>
                  <a:gd name="T18" fmla="*/ 0 w 7"/>
                  <a:gd name="T19" fmla="*/ 19 h 235"/>
                  <a:gd name="T20" fmla="*/ 2 w 7"/>
                  <a:gd name="T21" fmla="*/ 24 h 235"/>
                  <a:gd name="T22" fmla="*/ 0 w 7"/>
                  <a:gd name="T23" fmla="*/ 34 h 235"/>
                  <a:gd name="T24" fmla="*/ 2 w 7"/>
                  <a:gd name="T25" fmla="*/ 34 h 235"/>
                  <a:gd name="T26" fmla="*/ 0 w 7"/>
                  <a:gd name="T27" fmla="*/ 34 h 235"/>
                  <a:gd name="T28" fmla="*/ 2 w 7"/>
                  <a:gd name="T29" fmla="*/ 38 h 235"/>
                  <a:gd name="T30" fmla="*/ 0 w 7"/>
                  <a:gd name="T31" fmla="*/ 45 h 235"/>
                  <a:gd name="T32" fmla="*/ 2 w 7"/>
                  <a:gd name="T33" fmla="*/ 48 h 235"/>
                  <a:gd name="T34" fmla="*/ 0 w 7"/>
                  <a:gd name="T35" fmla="*/ 45 h 235"/>
                  <a:gd name="T36" fmla="*/ 2 w 7"/>
                  <a:gd name="T37" fmla="*/ 60 h 235"/>
                  <a:gd name="T38" fmla="*/ 0 w 7"/>
                  <a:gd name="T39" fmla="*/ 64 h 235"/>
                  <a:gd name="T40" fmla="*/ 0 w 7"/>
                  <a:gd name="T41" fmla="*/ 71 h 235"/>
                  <a:gd name="T42" fmla="*/ 2 w 7"/>
                  <a:gd name="T43" fmla="*/ 74 h 235"/>
                  <a:gd name="T44" fmla="*/ 0 w 7"/>
                  <a:gd name="T45" fmla="*/ 71 h 235"/>
                  <a:gd name="T46" fmla="*/ 2 w 7"/>
                  <a:gd name="T47" fmla="*/ 88 h 235"/>
                  <a:gd name="T48" fmla="*/ 0 w 7"/>
                  <a:gd name="T49" fmla="*/ 90 h 235"/>
                  <a:gd name="T50" fmla="*/ 0 w 7"/>
                  <a:gd name="T51" fmla="*/ 98 h 235"/>
                  <a:gd name="T52" fmla="*/ 2 w 7"/>
                  <a:gd name="T53" fmla="*/ 100 h 235"/>
                  <a:gd name="T54" fmla="*/ 0 w 7"/>
                  <a:gd name="T55" fmla="*/ 100 h 235"/>
                  <a:gd name="T56" fmla="*/ 2 w 7"/>
                  <a:gd name="T57" fmla="*/ 114 h 235"/>
                  <a:gd name="T58" fmla="*/ 0 w 7"/>
                  <a:gd name="T59" fmla="*/ 116 h 235"/>
                  <a:gd name="T60" fmla="*/ 0 w 7"/>
                  <a:gd name="T61" fmla="*/ 124 h 235"/>
                  <a:gd name="T62" fmla="*/ 2 w 7"/>
                  <a:gd name="T63" fmla="*/ 128 h 235"/>
                  <a:gd name="T64" fmla="*/ 0 w 7"/>
                  <a:gd name="T65" fmla="*/ 126 h 235"/>
                  <a:gd name="T66" fmla="*/ 2 w 7"/>
                  <a:gd name="T67" fmla="*/ 140 h 235"/>
                  <a:gd name="T68" fmla="*/ 0 w 7"/>
                  <a:gd name="T69" fmla="*/ 142 h 235"/>
                  <a:gd name="T70" fmla="*/ 0 w 7"/>
                  <a:gd name="T71" fmla="*/ 150 h 235"/>
                  <a:gd name="T72" fmla="*/ 2 w 7"/>
                  <a:gd name="T73" fmla="*/ 154 h 235"/>
                  <a:gd name="T74" fmla="*/ 0 w 7"/>
                  <a:gd name="T75" fmla="*/ 152 h 235"/>
                  <a:gd name="T76" fmla="*/ 2 w 7"/>
                  <a:gd name="T77" fmla="*/ 166 h 235"/>
                  <a:gd name="T78" fmla="*/ 0 w 7"/>
                  <a:gd name="T79" fmla="*/ 171 h 235"/>
                  <a:gd name="T80" fmla="*/ 0 w 7"/>
                  <a:gd name="T81" fmla="*/ 178 h 235"/>
                  <a:gd name="T82" fmla="*/ 2 w 7"/>
                  <a:gd name="T83" fmla="*/ 180 h 235"/>
                  <a:gd name="T84" fmla="*/ 0 w 7"/>
                  <a:gd name="T85" fmla="*/ 178 h 235"/>
                  <a:gd name="T86" fmla="*/ 2 w 7"/>
                  <a:gd name="T87" fmla="*/ 192 h 235"/>
                  <a:gd name="T88" fmla="*/ 0 w 7"/>
                  <a:gd name="T89" fmla="*/ 197 h 235"/>
                  <a:gd name="T90" fmla="*/ 0 w 7"/>
                  <a:gd name="T91" fmla="*/ 204 h 235"/>
                  <a:gd name="T92" fmla="*/ 2 w 7"/>
                  <a:gd name="T93" fmla="*/ 206 h 235"/>
                  <a:gd name="T94" fmla="*/ 0 w 7"/>
                  <a:gd name="T95" fmla="*/ 206 h 235"/>
                  <a:gd name="T96" fmla="*/ 2 w 7"/>
                  <a:gd name="T97" fmla="*/ 221 h 235"/>
                  <a:gd name="T98" fmla="*/ 0 w 7"/>
                  <a:gd name="T99" fmla="*/ 223 h 235"/>
                  <a:gd name="T100" fmla="*/ 0 w 7"/>
                  <a:gd name="T101" fmla="*/ 23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" h="235">
                    <a:moveTo>
                      <a:pt x="0" y="232"/>
                    </a:moveTo>
                    <a:lnTo>
                      <a:pt x="2" y="235"/>
                    </a:lnTo>
                    <a:lnTo>
                      <a:pt x="2" y="235"/>
                    </a:lnTo>
                    <a:lnTo>
                      <a:pt x="2" y="232"/>
                    </a:lnTo>
                    <a:lnTo>
                      <a:pt x="2" y="225"/>
                    </a:lnTo>
                    <a:lnTo>
                      <a:pt x="2" y="22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32"/>
                    </a:lnTo>
                    <a:close/>
                    <a:moveTo>
                      <a:pt x="0" y="0"/>
                    </a:moveTo>
                    <a:lnTo>
                      <a:pt x="2" y="3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  <a:moveTo>
                      <a:pt x="0" y="10"/>
                    </a:moveTo>
                    <a:lnTo>
                      <a:pt x="2" y="12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0"/>
                    </a:lnTo>
                    <a:close/>
                    <a:moveTo>
                      <a:pt x="0" y="22"/>
                    </a:moveTo>
                    <a:lnTo>
                      <a:pt x="0" y="19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22"/>
                    </a:lnTo>
                    <a:close/>
                    <a:moveTo>
                      <a:pt x="0" y="34"/>
                    </a:moveTo>
                    <a:lnTo>
                      <a:pt x="0" y="29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4"/>
                    </a:lnTo>
                    <a:close/>
                    <a:moveTo>
                      <a:pt x="0" y="43"/>
                    </a:moveTo>
                    <a:lnTo>
                      <a:pt x="0" y="38"/>
                    </a:lnTo>
                    <a:lnTo>
                      <a:pt x="2" y="38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0" y="45"/>
                    </a:lnTo>
                    <a:lnTo>
                      <a:pt x="0" y="43"/>
                    </a:lnTo>
                    <a:close/>
                    <a:moveTo>
                      <a:pt x="0" y="45"/>
                    </a:moveTo>
                    <a:lnTo>
                      <a:pt x="2" y="48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0" y="45"/>
                    </a:lnTo>
                    <a:close/>
                    <a:moveTo>
                      <a:pt x="0" y="55"/>
                    </a:moveTo>
                    <a:lnTo>
                      <a:pt x="2" y="57"/>
                    </a:lnTo>
                    <a:lnTo>
                      <a:pt x="2" y="60"/>
                    </a:lnTo>
                    <a:lnTo>
                      <a:pt x="0" y="62"/>
                    </a:lnTo>
                    <a:lnTo>
                      <a:pt x="0" y="55"/>
                    </a:lnTo>
                    <a:close/>
                    <a:moveTo>
                      <a:pt x="0" y="64"/>
                    </a:moveTo>
                    <a:lnTo>
                      <a:pt x="2" y="64"/>
                    </a:lnTo>
                    <a:lnTo>
                      <a:pt x="2" y="69"/>
                    </a:lnTo>
                    <a:lnTo>
                      <a:pt x="0" y="71"/>
                    </a:lnTo>
                    <a:lnTo>
                      <a:pt x="0" y="64"/>
                    </a:lnTo>
                    <a:close/>
                    <a:moveTo>
                      <a:pt x="0" y="71"/>
                    </a:moveTo>
                    <a:lnTo>
                      <a:pt x="2" y="74"/>
                    </a:lnTo>
                    <a:lnTo>
                      <a:pt x="2" y="79"/>
                    </a:lnTo>
                    <a:lnTo>
                      <a:pt x="0" y="79"/>
                    </a:lnTo>
                    <a:lnTo>
                      <a:pt x="0" y="71"/>
                    </a:lnTo>
                    <a:close/>
                    <a:moveTo>
                      <a:pt x="0" y="81"/>
                    </a:moveTo>
                    <a:lnTo>
                      <a:pt x="2" y="83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81"/>
                    </a:lnTo>
                    <a:close/>
                    <a:moveTo>
                      <a:pt x="0" y="90"/>
                    </a:moveTo>
                    <a:lnTo>
                      <a:pt x="2" y="93"/>
                    </a:lnTo>
                    <a:lnTo>
                      <a:pt x="2" y="95"/>
                    </a:lnTo>
                    <a:lnTo>
                      <a:pt x="0" y="98"/>
                    </a:lnTo>
                    <a:lnTo>
                      <a:pt x="0" y="90"/>
                    </a:lnTo>
                    <a:close/>
                    <a:moveTo>
                      <a:pt x="0" y="100"/>
                    </a:moveTo>
                    <a:lnTo>
                      <a:pt x="2" y="100"/>
                    </a:lnTo>
                    <a:lnTo>
                      <a:pt x="2" y="105"/>
                    </a:lnTo>
                    <a:lnTo>
                      <a:pt x="0" y="107"/>
                    </a:lnTo>
                    <a:lnTo>
                      <a:pt x="0" y="100"/>
                    </a:lnTo>
                    <a:close/>
                    <a:moveTo>
                      <a:pt x="0" y="107"/>
                    </a:moveTo>
                    <a:lnTo>
                      <a:pt x="2" y="109"/>
                    </a:lnTo>
                    <a:lnTo>
                      <a:pt x="2" y="114"/>
                    </a:lnTo>
                    <a:lnTo>
                      <a:pt x="0" y="114"/>
                    </a:lnTo>
                    <a:lnTo>
                      <a:pt x="0" y="107"/>
                    </a:lnTo>
                    <a:close/>
                    <a:moveTo>
                      <a:pt x="0" y="116"/>
                    </a:moveTo>
                    <a:lnTo>
                      <a:pt x="2" y="119"/>
                    </a:lnTo>
                    <a:lnTo>
                      <a:pt x="2" y="121"/>
                    </a:lnTo>
                    <a:lnTo>
                      <a:pt x="0" y="124"/>
                    </a:lnTo>
                    <a:lnTo>
                      <a:pt x="0" y="116"/>
                    </a:lnTo>
                    <a:close/>
                    <a:moveTo>
                      <a:pt x="0" y="126"/>
                    </a:moveTo>
                    <a:lnTo>
                      <a:pt x="2" y="128"/>
                    </a:lnTo>
                    <a:lnTo>
                      <a:pt x="2" y="131"/>
                    </a:lnTo>
                    <a:lnTo>
                      <a:pt x="0" y="133"/>
                    </a:lnTo>
                    <a:lnTo>
                      <a:pt x="0" y="126"/>
                    </a:lnTo>
                    <a:close/>
                    <a:moveTo>
                      <a:pt x="0" y="135"/>
                    </a:moveTo>
                    <a:lnTo>
                      <a:pt x="2" y="135"/>
                    </a:lnTo>
                    <a:lnTo>
                      <a:pt x="2" y="140"/>
                    </a:lnTo>
                    <a:lnTo>
                      <a:pt x="0" y="140"/>
                    </a:lnTo>
                    <a:lnTo>
                      <a:pt x="0" y="135"/>
                    </a:lnTo>
                    <a:close/>
                    <a:moveTo>
                      <a:pt x="0" y="142"/>
                    </a:moveTo>
                    <a:lnTo>
                      <a:pt x="2" y="145"/>
                    </a:lnTo>
                    <a:lnTo>
                      <a:pt x="2" y="147"/>
                    </a:lnTo>
                    <a:lnTo>
                      <a:pt x="0" y="150"/>
                    </a:lnTo>
                    <a:lnTo>
                      <a:pt x="0" y="142"/>
                    </a:lnTo>
                    <a:close/>
                    <a:moveTo>
                      <a:pt x="0" y="152"/>
                    </a:moveTo>
                    <a:lnTo>
                      <a:pt x="2" y="154"/>
                    </a:lnTo>
                    <a:lnTo>
                      <a:pt x="2" y="159"/>
                    </a:lnTo>
                    <a:lnTo>
                      <a:pt x="0" y="159"/>
                    </a:lnTo>
                    <a:lnTo>
                      <a:pt x="0" y="152"/>
                    </a:lnTo>
                    <a:close/>
                    <a:moveTo>
                      <a:pt x="0" y="161"/>
                    </a:moveTo>
                    <a:lnTo>
                      <a:pt x="2" y="164"/>
                    </a:lnTo>
                    <a:lnTo>
                      <a:pt x="2" y="166"/>
                    </a:lnTo>
                    <a:lnTo>
                      <a:pt x="0" y="169"/>
                    </a:lnTo>
                    <a:lnTo>
                      <a:pt x="0" y="161"/>
                    </a:lnTo>
                    <a:close/>
                    <a:moveTo>
                      <a:pt x="0" y="171"/>
                    </a:moveTo>
                    <a:lnTo>
                      <a:pt x="2" y="173"/>
                    </a:lnTo>
                    <a:lnTo>
                      <a:pt x="2" y="176"/>
                    </a:lnTo>
                    <a:lnTo>
                      <a:pt x="0" y="178"/>
                    </a:lnTo>
                    <a:lnTo>
                      <a:pt x="0" y="171"/>
                    </a:lnTo>
                    <a:close/>
                    <a:moveTo>
                      <a:pt x="0" y="178"/>
                    </a:moveTo>
                    <a:lnTo>
                      <a:pt x="2" y="180"/>
                    </a:lnTo>
                    <a:lnTo>
                      <a:pt x="2" y="185"/>
                    </a:lnTo>
                    <a:lnTo>
                      <a:pt x="0" y="185"/>
                    </a:lnTo>
                    <a:lnTo>
                      <a:pt x="0" y="178"/>
                    </a:lnTo>
                    <a:close/>
                    <a:moveTo>
                      <a:pt x="0" y="187"/>
                    </a:moveTo>
                    <a:lnTo>
                      <a:pt x="2" y="190"/>
                    </a:lnTo>
                    <a:lnTo>
                      <a:pt x="2" y="192"/>
                    </a:lnTo>
                    <a:lnTo>
                      <a:pt x="0" y="195"/>
                    </a:lnTo>
                    <a:lnTo>
                      <a:pt x="0" y="187"/>
                    </a:lnTo>
                    <a:close/>
                    <a:moveTo>
                      <a:pt x="0" y="197"/>
                    </a:moveTo>
                    <a:lnTo>
                      <a:pt x="2" y="199"/>
                    </a:lnTo>
                    <a:lnTo>
                      <a:pt x="2" y="202"/>
                    </a:lnTo>
                    <a:lnTo>
                      <a:pt x="0" y="204"/>
                    </a:lnTo>
                    <a:lnTo>
                      <a:pt x="0" y="197"/>
                    </a:lnTo>
                    <a:close/>
                    <a:moveTo>
                      <a:pt x="0" y="206"/>
                    </a:moveTo>
                    <a:lnTo>
                      <a:pt x="2" y="206"/>
                    </a:lnTo>
                    <a:lnTo>
                      <a:pt x="2" y="211"/>
                    </a:lnTo>
                    <a:lnTo>
                      <a:pt x="0" y="213"/>
                    </a:lnTo>
                    <a:lnTo>
                      <a:pt x="0" y="206"/>
                    </a:lnTo>
                    <a:close/>
                    <a:moveTo>
                      <a:pt x="0" y="213"/>
                    </a:moveTo>
                    <a:lnTo>
                      <a:pt x="2" y="216"/>
                    </a:lnTo>
                    <a:lnTo>
                      <a:pt x="2" y="221"/>
                    </a:lnTo>
                    <a:lnTo>
                      <a:pt x="0" y="221"/>
                    </a:lnTo>
                    <a:lnTo>
                      <a:pt x="0" y="213"/>
                    </a:lnTo>
                    <a:close/>
                    <a:moveTo>
                      <a:pt x="0" y="223"/>
                    </a:moveTo>
                    <a:lnTo>
                      <a:pt x="2" y="225"/>
                    </a:lnTo>
                    <a:lnTo>
                      <a:pt x="2" y="230"/>
                    </a:lnTo>
                    <a:lnTo>
                      <a:pt x="0" y="23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4B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9" name="Freeform 597">
                <a:extLst>
                  <a:ext uri="{FF2B5EF4-FFF2-40B4-BE49-F238E27FC236}">
                    <a16:creationId xmlns:a16="http://schemas.microsoft.com/office/drawing/2014/main" id="{1C9F333C-D3C2-D44B-9D95-6560FE290B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30350" y="4981575"/>
                <a:ext cx="26988" cy="539750"/>
              </a:xfrm>
              <a:custGeom>
                <a:avLst/>
                <a:gdLst>
                  <a:gd name="T0" fmla="*/ 7 w 7"/>
                  <a:gd name="T1" fmla="*/ 0 h 144"/>
                  <a:gd name="T2" fmla="*/ 0 w 7"/>
                  <a:gd name="T3" fmla="*/ 0 h 144"/>
                  <a:gd name="T4" fmla="*/ 0 w 7"/>
                  <a:gd name="T5" fmla="*/ 75 h 144"/>
                  <a:gd name="T6" fmla="*/ 1 w 7"/>
                  <a:gd name="T7" fmla="*/ 75 h 144"/>
                  <a:gd name="T8" fmla="*/ 2 w 7"/>
                  <a:gd name="T9" fmla="*/ 76 h 144"/>
                  <a:gd name="T10" fmla="*/ 4 w 7"/>
                  <a:gd name="T11" fmla="*/ 80 h 144"/>
                  <a:gd name="T12" fmla="*/ 2 w 7"/>
                  <a:gd name="T13" fmla="*/ 84 h 144"/>
                  <a:gd name="T14" fmla="*/ 1 w 7"/>
                  <a:gd name="T15" fmla="*/ 85 h 144"/>
                  <a:gd name="T16" fmla="*/ 0 w 7"/>
                  <a:gd name="T17" fmla="*/ 85 h 144"/>
                  <a:gd name="T18" fmla="*/ 0 w 7"/>
                  <a:gd name="T19" fmla="*/ 139 h 144"/>
                  <a:gd name="T20" fmla="*/ 0 w 7"/>
                  <a:gd name="T21" fmla="*/ 139 h 144"/>
                  <a:gd name="T22" fmla="*/ 0 w 7"/>
                  <a:gd name="T23" fmla="*/ 144 h 144"/>
                  <a:gd name="T24" fmla="*/ 7 w 7"/>
                  <a:gd name="T25" fmla="*/ 144 h 144"/>
                  <a:gd name="T26" fmla="*/ 7 w 7"/>
                  <a:gd name="T27" fmla="*/ 126 h 144"/>
                  <a:gd name="T28" fmla="*/ 7 w 7"/>
                  <a:gd name="T29" fmla="*/ 27 h 144"/>
                  <a:gd name="T30" fmla="*/ 7 w 7"/>
                  <a:gd name="T3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14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3" y="77"/>
                      <a:pt x="4" y="78"/>
                      <a:pt x="4" y="80"/>
                    </a:cubicBezTo>
                    <a:cubicBezTo>
                      <a:pt x="4" y="82"/>
                      <a:pt x="3" y="83"/>
                      <a:pt x="2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4"/>
                      <a:pt x="7" y="144"/>
                      <a:pt x="7" y="144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7" y="27"/>
                      <a:pt x="7" y="27"/>
                      <a:pt x="7" y="27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39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0" name="Freeform 598">
                <a:extLst>
                  <a:ext uri="{FF2B5EF4-FFF2-40B4-BE49-F238E27FC236}">
                    <a16:creationId xmlns:a16="http://schemas.microsoft.com/office/drawing/2014/main" id="{62733652-1F74-4F47-91FF-357DA473D6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4984750"/>
                <a:ext cx="3175" cy="11113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0 h 7"/>
                  <a:gd name="T4" fmla="*/ 0 w 2"/>
                  <a:gd name="T5" fmla="*/ 7 h 7"/>
                  <a:gd name="T6" fmla="*/ 0 w 2"/>
                  <a:gd name="T7" fmla="*/ 7 h 7"/>
                  <a:gd name="T8" fmla="*/ 2 w 2"/>
                  <a:gd name="T9" fmla="*/ 7 h 7"/>
                  <a:gd name="T10" fmla="*/ 2 w 2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1" name="Freeform 599">
                <a:extLst>
                  <a:ext uri="{FF2B5EF4-FFF2-40B4-BE49-F238E27FC236}">
                    <a16:creationId xmlns:a16="http://schemas.microsoft.com/office/drawing/2014/main" id="{3F585550-91F0-F148-9461-5DEA772861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4999038"/>
                <a:ext cx="3175" cy="11113"/>
              </a:xfrm>
              <a:custGeom>
                <a:avLst/>
                <a:gdLst>
                  <a:gd name="T0" fmla="*/ 2 w 2"/>
                  <a:gd name="T1" fmla="*/ 3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  <a:gd name="T8" fmla="*/ 2 w 2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2" name="Freeform 600">
                <a:extLst>
                  <a:ext uri="{FF2B5EF4-FFF2-40B4-BE49-F238E27FC236}">
                    <a16:creationId xmlns:a16="http://schemas.microsoft.com/office/drawing/2014/main" id="{C35CEC49-4700-D949-A017-83BB8265EB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014913"/>
                <a:ext cx="3175" cy="11113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  <a:gd name="T8" fmla="*/ 2 w 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3" name="Freeform 601">
                <a:extLst>
                  <a:ext uri="{FF2B5EF4-FFF2-40B4-BE49-F238E27FC236}">
                    <a16:creationId xmlns:a16="http://schemas.microsoft.com/office/drawing/2014/main" id="{B237EE93-A358-214A-9754-D011BBEF03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026025"/>
                <a:ext cx="3175" cy="11113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7 h 7"/>
                  <a:gd name="T8" fmla="*/ 2 w 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4" name="Freeform 602">
                <a:extLst>
                  <a:ext uri="{FF2B5EF4-FFF2-40B4-BE49-F238E27FC236}">
                    <a16:creationId xmlns:a16="http://schemas.microsoft.com/office/drawing/2014/main" id="{1DAC314E-4567-9F45-93DE-16F3B6151F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040313"/>
                <a:ext cx="3175" cy="12700"/>
              </a:xfrm>
              <a:custGeom>
                <a:avLst/>
                <a:gdLst>
                  <a:gd name="T0" fmla="*/ 2 w 2"/>
                  <a:gd name="T1" fmla="*/ 3 h 8"/>
                  <a:gd name="T2" fmla="*/ 0 w 2"/>
                  <a:gd name="T3" fmla="*/ 0 h 8"/>
                  <a:gd name="T4" fmla="*/ 0 w 2"/>
                  <a:gd name="T5" fmla="*/ 8 h 8"/>
                  <a:gd name="T6" fmla="*/ 2 w 2"/>
                  <a:gd name="T7" fmla="*/ 5 h 8"/>
                  <a:gd name="T8" fmla="*/ 2 w 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3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5" name="Freeform 603">
                <a:extLst>
                  <a:ext uri="{FF2B5EF4-FFF2-40B4-BE49-F238E27FC236}">
                    <a16:creationId xmlns:a16="http://schemas.microsoft.com/office/drawing/2014/main" id="{696A2D0B-F27D-584D-AC84-CB46580F29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056188"/>
                <a:ext cx="3175" cy="11113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5 h 7"/>
                  <a:gd name="T4" fmla="*/ 2 w 2"/>
                  <a:gd name="T5" fmla="*/ 2 h 7"/>
                  <a:gd name="T6" fmla="*/ 0 w 2"/>
                  <a:gd name="T7" fmla="*/ 0 h 7"/>
                  <a:gd name="T8" fmla="*/ 0 w 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6" name="Freeform 604">
                <a:extLst>
                  <a:ext uri="{FF2B5EF4-FFF2-40B4-BE49-F238E27FC236}">
                    <a16:creationId xmlns:a16="http://schemas.microsoft.com/office/drawing/2014/main" id="{50A997B2-936B-CF47-8071-1046E947B7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070475"/>
                <a:ext cx="3175" cy="11113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5 h 7"/>
                  <a:gd name="T4" fmla="*/ 2 w 2"/>
                  <a:gd name="T5" fmla="*/ 0 h 7"/>
                  <a:gd name="T6" fmla="*/ 0 w 2"/>
                  <a:gd name="T7" fmla="*/ 0 h 7"/>
                  <a:gd name="T8" fmla="*/ 0 w 2"/>
                  <a:gd name="T9" fmla="*/ 7 h 7"/>
                  <a:gd name="T10" fmla="*/ 0 w 2"/>
                  <a:gd name="T11" fmla="*/ 7 h 7"/>
                  <a:gd name="T12" fmla="*/ 0 w 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7" name="Freeform 605">
                <a:extLst>
                  <a:ext uri="{FF2B5EF4-FFF2-40B4-BE49-F238E27FC236}">
                    <a16:creationId xmlns:a16="http://schemas.microsoft.com/office/drawing/2014/main" id="{AAB641A0-2FB3-F443-A549-2CB54B498C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081588"/>
                <a:ext cx="3175" cy="12700"/>
              </a:xfrm>
              <a:custGeom>
                <a:avLst/>
                <a:gdLst>
                  <a:gd name="T0" fmla="*/ 2 w 2"/>
                  <a:gd name="T1" fmla="*/ 3 h 8"/>
                  <a:gd name="T2" fmla="*/ 0 w 2"/>
                  <a:gd name="T3" fmla="*/ 0 h 8"/>
                  <a:gd name="T4" fmla="*/ 0 w 2"/>
                  <a:gd name="T5" fmla="*/ 8 h 8"/>
                  <a:gd name="T6" fmla="*/ 2 w 2"/>
                  <a:gd name="T7" fmla="*/ 8 h 8"/>
                  <a:gd name="T8" fmla="*/ 2 w 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3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8" name="Freeform 606">
                <a:extLst>
                  <a:ext uri="{FF2B5EF4-FFF2-40B4-BE49-F238E27FC236}">
                    <a16:creationId xmlns:a16="http://schemas.microsoft.com/office/drawing/2014/main" id="{FE366920-54FE-624E-A554-39665D632E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097463"/>
                <a:ext cx="3175" cy="11113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7 h 7"/>
                  <a:gd name="T8" fmla="*/ 2 w 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9" name="Freeform 607">
                <a:extLst>
                  <a:ext uri="{FF2B5EF4-FFF2-40B4-BE49-F238E27FC236}">
                    <a16:creationId xmlns:a16="http://schemas.microsoft.com/office/drawing/2014/main" id="{F7678239-FAE6-C849-8120-10C076742F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111750"/>
                <a:ext cx="3175" cy="11113"/>
              </a:xfrm>
              <a:custGeom>
                <a:avLst/>
                <a:gdLst>
                  <a:gd name="T0" fmla="*/ 2 w 2"/>
                  <a:gd name="T1" fmla="*/ 3 h 7"/>
                  <a:gd name="T2" fmla="*/ 2 w 2"/>
                  <a:gd name="T3" fmla="*/ 3 h 7"/>
                  <a:gd name="T4" fmla="*/ 0 w 2"/>
                  <a:gd name="T5" fmla="*/ 0 h 7"/>
                  <a:gd name="T6" fmla="*/ 0 w 2"/>
                  <a:gd name="T7" fmla="*/ 3 h 7"/>
                  <a:gd name="T8" fmla="*/ 0 w 2"/>
                  <a:gd name="T9" fmla="*/ 7 h 7"/>
                  <a:gd name="T10" fmla="*/ 2 w 2"/>
                  <a:gd name="T11" fmla="*/ 5 h 7"/>
                  <a:gd name="T12" fmla="*/ 2 w 2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0" name="Freeform 608">
                <a:extLst>
                  <a:ext uri="{FF2B5EF4-FFF2-40B4-BE49-F238E27FC236}">
                    <a16:creationId xmlns:a16="http://schemas.microsoft.com/office/drawing/2014/main" id="{206D2010-915B-0B4F-AD4F-4CE55F410A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127625"/>
                <a:ext cx="3175" cy="11113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2 h 7"/>
                  <a:gd name="T4" fmla="*/ 0 w 2"/>
                  <a:gd name="T5" fmla="*/ 0 h 7"/>
                  <a:gd name="T6" fmla="*/ 0 w 2"/>
                  <a:gd name="T7" fmla="*/ 5 h 7"/>
                  <a:gd name="T8" fmla="*/ 0 w 2"/>
                  <a:gd name="T9" fmla="*/ 7 h 7"/>
                  <a:gd name="T10" fmla="*/ 2 w 2"/>
                  <a:gd name="T11" fmla="*/ 5 h 7"/>
                  <a:gd name="T12" fmla="*/ 2 w 2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1" name="Freeform 609">
                <a:extLst>
                  <a:ext uri="{FF2B5EF4-FFF2-40B4-BE49-F238E27FC236}">
                    <a16:creationId xmlns:a16="http://schemas.microsoft.com/office/drawing/2014/main" id="{153C1E01-9175-B145-82C1-DFB338C7BC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141913"/>
                <a:ext cx="3175" cy="11113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0 h 7"/>
                  <a:gd name="T4" fmla="*/ 0 w 2"/>
                  <a:gd name="T5" fmla="*/ 0 h 7"/>
                  <a:gd name="T6" fmla="*/ 0 w 2"/>
                  <a:gd name="T7" fmla="*/ 5 h 7"/>
                  <a:gd name="T8" fmla="*/ 0 w 2"/>
                  <a:gd name="T9" fmla="*/ 7 h 7"/>
                  <a:gd name="T10" fmla="*/ 2 w 2"/>
                  <a:gd name="T11" fmla="*/ 5 h 7"/>
                  <a:gd name="T12" fmla="*/ 2 w 2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2" name="Freeform 610">
                <a:extLst>
                  <a:ext uri="{FF2B5EF4-FFF2-40B4-BE49-F238E27FC236}">
                    <a16:creationId xmlns:a16="http://schemas.microsoft.com/office/drawing/2014/main" id="{4E451647-7E73-074D-9BFD-25C286ADD8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153025"/>
                <a:ext cx="3175" cy="12700"/>
              </a:xfrm>
              <a:custGeom>
                <a:avLst/>
                <a:gdLst>
                  <a:gd name="T0" fmla="*/ 2 w 2"/>
                  <a:gd name="T1" fmla="*/ 3 h 8"/>
                  <a:gd name="T2" fmla="*/ 0 w 2"/>
                  <a:gd name="T3" fmla="*/ 0 h 8"/>
                  <a:gd name="T4" fmla="*/ 0 w 2"/>
                  <a:gd name="T5" fmla="*/ 8 h 8"/>
                  <a:gd name="T6" fmla="*/ 2 w 2"/>
                  <a:gd name="T7" fmla="*/ 8 h 8"/>
                  <a:gd name="T8" fmla="*/ 2 w 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3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3" name="Freeform 611">
                <a:extLst>
                  <a:ext uri="{FF2B5EF4-FFF2-40B4-BE49-F238E27FC236}">
                    <a16:creationId xmlns:a16="http://schemas.microsoft.com/office/drawing/2014/main" id="{A800F6E0-CE4C-BA4D-8456-26CBF0F7AE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168900"/>
                <a:ext cx="3175" cy="11113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  <a:gd name="T8" fmla="*/ 2 w 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4" name="Freeform 612">
                <a:extLst>
                  <a:ext uri="{FF2B5EF4-FFF2-40B4-BE49-F238E27FC236}">
                    <a16:creationId xmlns:a16="http://schemas.microsoft.com/office/drawing/2014/main" id="{AD8E30EB-A26E-DC4D-BD8E-31761CE681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18318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  <a:gd name="T8" fmla="*/ 2 w 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5" name="Freeform 613">
                <a:extLst>
                  <a:ext uri="{FF2B5EF4-FFF2-40B4-BE49-F238E27FC236}">
                    <a16:creationId xmlns:a16="http://schemas.microsoft.com/office/drawing/2014/main" id="{EE4A50AE-08E9-744B-B516-CDB94B10E5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194300"/>
                <a:ext cx="3175" cy="12700"/>
              </a:xfrm>
              <a:custGeom>
                <a:avLst/>
                <a:gdLst>
                  <a:gd name="T0" fmla="*/ 2 w 2"/>
                  <a:gd name="T1" fmla="*/ 3 h 8"/>
                  <a:gd name="T2" fmla="*/ 0 w 2"/>
                  <a:gd name="T3" fmla="*/ 0 h 8"/>
                  <a:gd name="T4" fmla="*/ 0 w 2"/>
                  <a:gd name="T5" fmla="*/ 8 h 8"/>
                  <a:gd name="T6" fmla="*/ 2 w 2"/>
                  <a:gd name="T7" fmla="*/ 8 h 8"/>
                  <a:gd name="T8" fmla="*/ 2 w 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3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6" name="Freeform 614">
                <a:extLst>
                  <a:ext uri="{FF2B5EF4-FFF2-40B4-BE49-F238E27FC236}">
                    <a16:creationId xmlns:a16="http://schemas.microsoft.com/office/drawing/2014/main" id="{AB056E5B-2112-2E4B-9084-D00E40CAB5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210175"/>
                <a:ext cx="3175" cy="11113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7 h 7"/>
                  <a:gd name="T8" fmla="*/ 2 w 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7" name="Freeform 615">
                <a:extLst>
                  <a:ext uri="{FF2B5EF4-FFF2-40B4-BE49-F238E27FC236}">
                    <a16:creationId xmlns:a16="http://schemas.microsoft.com/office/drawing/2014/main" id="{39AF40F4-2B63-4344-B099-7D36DC0F25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224463"/>
                <a:ext cx="3175" cy="12700"/>
              </a:xfrm>
              <a:custGeom>
                <a:avLst/>
                <a:gdLst>
                  <a:gd name="T0" fmla="*/ 2 w 2"/>
                  <a:gd name="T1" fmla="*/ 3 h 8"/>
                  <a:gd name="T2" fmla="*/ 0 w 2"/>
                  <a:gd name="T3" fmla="*/ 0 h 8"/>
                  <a:gd name="T4" fmla="*/ 0 w 2"/>
                  <a:gd name="T5" fmla="*/ 8 h 8"/>
                  <a:gd name="T6" fmla="*/ 2 w 2"/>
                  <a:gd name="T7" fmla="*/ 5 h 8"/>
                  <a:gd name="T8" fmla="*/ 2 w 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3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8" name="Freeform 616">
                <a:extLst>
                  <a:ext uri="{FF2B5EF4-FFF2-40B4-BE49-F238E27FC236}">
                    <a16:creationId xmlns:a16="http://schemas.microsoft.com/office/drawing/2014/main" id="{D25AD992-4B4F-5442-9A71-90374A986C3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2403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  <a:gd name="T8" fmla="*/ 2 w 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9" name="Freeform 617">
                <a:extLst>
                  <a:ext uri="{FF2B5EF4-FFF2-40B4-BE49-F238E27FC236}">
                    <a16:creationId xmlns:a16="http://schemas.microsoft.com/office/drawing/2014/main" id="{4281CFA6-88CD-3A42-B02C-76C17CAF78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251450"/>
                <a:ext cx="3175" cy="11113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7 h 7"/>
                  <a:gd name="T8" fmla="*/ 2 w 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0" name="Freeform 618">
                <a:extLst>
                  <a:ext uri="{FF2B5EF4-FFF2-40B4-BE49-F238E27FC236}">
                    <a16:creationId xmlns:a16="http://schemas.microsoft.com/office/drawing/2014/main" id="{07CE96FC-521A-7344-909D-E4C3CF5262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265738"/>
                <a:ext cx="3175" cy="12700"/>
              </a:xfrm>
              <a:custGeom>
                <a:avLst/>
                <a:gdLst>
                  <a:gd name="T0" fmla="*/ 2 w 2"/>
                  <a:gd name="T1" fmla="*/ 3 h 8"/>
                  <a:gd name="T2" fmla="*/ 0 w 2"/>
                  <a:gd name="T3" fmla="*/ 0 h 8"/>
                  <a:gd name="T4" fmla="*/ 0 w 2"/>
                  <a:gd name="T5" fmla="*/ 8 h 8"/>
                  <a:gd name="T6" fmla="*/ 2 w 2"/>
                  <a:gd name="T7" fmla="*/ 5 h 8"/>
                  <a:gd name="T8" fmla="*/ 2 w 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3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1" name="Freeform 619">
                <a:extLst>
                  <a:ext uri="{FF2B5EF4-FFF2-40B4-BE49-F238E27FC236}">
                    <a16:creationId xmlns:a16="http://schemas.microsoft.com/office/drawing/2014/main" id="{1F991B6A-4B96-A643-8D56-22AAB7D393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281613"/>
                <a:ext cx="3175" cy="11113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  <a:gd name="T8" fmla="*/ 2 w 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2" name="Rectangle 620">
                <a:extLst>
                  <a:ext uri="{FF2B5EF4-FFF2-40B4-BE49-F238E27FC236}">
                    <a16:creationId xmlns:a16="http://schemas.microsoft.com/office/drawing/2014/main" id="{C2D6487A-DA08-5A4C-A9FB-4EB544D2FA4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57338" y="5295900"/>
                <a:ext cx="3175" cy="7938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3" name="Freeform 621">
                <a:extLst>
                  <a:ext uri="{FF2B5EF4-FFF2-40B4-BE49-F238E27FC236}">
                    <a16:creationId xmlns:a16="http://schemas.microsoft.com/office/drawing/2014/main" id="{0F70368C-BF82-9344-B0C3-E9E9AF01BB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307013"/>
                <a:ext cx="3175" cy="12700"/>
              </a:xfrm>
              <a:custGeom>
                <a:avLst/>
                <a:gdLst>
                  <a:gd name="T0" fmla="*/ 2 w 2"/>
                  <a:gd name="T1" fmla="*/ 3 h 8"/>
                  <a:gd name="T2" fmla="*/ 0 w 2"/>
                  <a:gd name="T3" fmla="*/ 0 h 8"/>
                  <a:gd name="T4" fmla="*/ 0 w 2"/>
                  <a:gd name="T5" fmla="*/ 8 h 8"/>
                  <a:gd name="T6" fmla="*/ 2 w 2"/>
                  <a:gd name="T7" fmla="*/ 5 h 8"/>
                  <a:gd name="T8" fmla="*/ 2 w 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3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4" name="Freeform 622">
                <a:extLst>
                  <a:ext uri="{FF2B5EF4-FFF2-40B4-BE49-F238E27FC236}">
                    <a16:creationId xmlns:a16="http://schemas.microsoft.com/office/drawing/2014/main" id="{09A9A5AD-412F-FC4B-881A-216FD0D496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322888"/>
                <a:ext cx="3175" cy="11113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7 h 7"/>
                  <a:gd name="T8" fmla="*/ 2 w 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5" name="Freeform 623">
                <a:extLst>
                  <a:ext uri="{FF2B5EF4-FFF2-40B4-BE49-F238E27FC236}">
                    <a16:creationId xmlns:a16="http://schemas.microsoft.com/office/drawing/2014/main" id="{CE011CF6-429B-3343-B0D1-1E8A2EFAC0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337175"/>
                <a:ext cx="3175" cy="12700"/>
              </a:xfrm>
              <a:custGeom>
                <a:avLst/>
                <a:gdLst>
                  <a:gd name="T0" fmla="*/ 2 w 2"/>
                  <a:gd name="T1" fmla="*/ 3 h 8"/>
                  <a:gd name="T2" fmla="*/ 0 w 2"/>
                  <a:gd name="T3" fmla="*/ 0 h 8"/>
                  <a:gd name="T4" fmla="*/ 0 w 2"/>
                  <a:gd name="T5" fmla="*/ 8 h 8"/>
                  <a:gd name="T6" fmla="*/ 2 w 2"/>
                  <a:gd name="T7" fmla="*/ 5 h 8"/>
                  <a:gd name="T8" fmla="*/ 2 w 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3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6" name="Freeform 624">
                <a:extLst>
                  <a:ext uri="{FF2B5EF4-FFF2-40B4-BE49-F238E27FC236}">
                    <a16:creationId xmlns:a16="http://schemas.microsoft.com/office/drawing/2014/main" id="{BA1DAD98-6468-634B-810F-293BB78C09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353050"/>
                <a:ext cx="3175" cy="11113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  <a:gd name="T8" fmla="*/ 2 w 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7" name="Freeform 625">
                <a:extLst>
                  <a:ext uri="{FF2B5EF4-FFF2-40B4-BE49-F238E27FC236}">
                    <a16:creationId xmlns:a16="http://schemas.microsoft.com/office/drawing/2014/main" id="{E98E161A-A219-954B-8D33-0D6CA94D13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364163"/>
                <a:ext cx="3175" cy="11113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7 h 7"/>
                  <a:gd name="T8" fmla="*/ 2 w 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8" name="Freeform 626">
                <a:extLst>
                  <a:ext uri="{FF2B5EF4-FFF2-40B4-BE49-F238E27FC236}">
                    <a16:creationId xmlns:a16="http://schemas.microsoft.com/office/drawing/2014/main" id="{DC939E16-BC34-DF4C-A867-C69B4427673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378450"/>
                <a:ext cx="3175" cy="12700"/>
              </a:xfrm>
              <a:custGeom>
                <a:avLst/>
                <a:gdLst>
                  <a:gd name="T0" fmla="*/ 2 w 2"/>
                  <a:gd name="T1" fmla="*/ 3 h 8"/>
                  <a:gd name="T2" fmla="*/ 0 w 2"/>
                  <a:gd name="T3" fmla="*/ 0 h 8"/>
                  <a:gd name="T4" fmla="*/ 0 w 2"/>
                  <a:gd name="T5" fmla="*/ 8 h 8"/>
                  <a:gd name="T6" fmla="*/ 2 w 2"/>
                  <a:gd name="T7" fmla="*/ 5 h 8"/>
                  <a:gd name="T8" fmla="*/ 2 w 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3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9" name="Freeform 627">
                <a:extLst>
                  <a:ext uri="{FF2B5EF4-FFF2-40B4-BE49-F238E27FC236}">
                    <a16:creationId xmlns:a16="http://schemas.microsoft.com/office/drawing/2014/main" id="{06AFADD8-79DF-BD45-8C19-9C24499FCB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394325"/>
                <a:ext cx="3175" cy="11113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  <a:gd name="T8" fmla="*/ 2 w 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0" name="Freeform 628">
                <a:extLst>
                  <a:ext uri="{FF2B5EF4-FFF2-40B4-BE49-F238E27FC236}">
                    <a16:creationId xmlns:a16="http://schemas.microsoft.com/office/drawing/2014/main" id="{E29B8A50-2E8F-F041-A470-026E3BBB88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408613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  <a:gd name="T8" fmla="*/ 2 w 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1" name="Freeform 629">
                <a:extLst>
                  <a:ext uri="{FF2B5EF4-FFF2-40B4-BE49-F238E27FC236}">
                    <a16:creationId xmlns:a16="http://schemas.microsoft.com/office/drawing/2014/main" id="{B5C3E65C-4040-6446-B5EF-CA6C4FABBB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419725"/>
                <a:ext cx="3175" cy="12700"/>
              </a:xfrm>
              <a:custGeom>
                <a:avLst/>
                <a:gdLst>
                  <a:gd name="T0" fmla="*/ 2 w 2"/>
                  <a:gd name="T1" fmla="*/ 3 h 8"/>
                  <a:gd name="T2" fmla="*/ 0 w 2"/>
                  <a:gd name="T3" fmla="*/ 0 h 8"/>
                  <a:gd name="T4" fmla="*/ 0 w 2"/>
                  <a:gd name="T5" fmla="*/ 8 h 8"/>
                  <a:gd name="T6" fmla="*/ 2 w 2"/>
                  <a:gd name="T7" fmla="*/ 8 h 8"/>
                  <a:gd name="T8" fmla="*/ 2 w 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3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2" name="Freeform 630">
                <a:extLst>
                  <a:ext uri="{FF2B5EF4-FFF2-40B4-BE49-F238E27FC236}">
                    <a16:creationId xmlns:a16="http://schemas.microsoft.com/office/drawing/2014/main" id="{A34B6258-1593-A948-B2FF-CC4BB4CAEE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435600"/>
                <a:ext cx="3175" cy="11113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7 h 7"/>
                  <a:gd name="T8" fmla="*/ 2 w 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3" name="Freeform 631">
                <a:extLst>
                  <a:ext uri="{FF2B5EF4-FFF2-40B4-BE49-F238E27FC236}">
                    <a16:creationId xmlns:a16="http://schemas.microsoft.com/office/drawing/2014/main" id="{50580D47-CABC-1343-A59A-247A51A2CE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449888"/>
                <a:ext cx="3175" cy="12700"/>
              </a:xfrm>
              <a:custGeom>
                <a:avLst/>
                <a:gdLst>
                  <a:gd name="T0" fmla="*/ 2 w 2"/>
                  <a:gd name="T1" fmla="*/ 3 h 8"/>
                  <a:gd name="T2" fmla="*/ 2 w 2"/>
                  <a:gd name="T3" fmla="*/ 3 h 8"/>
                  <a:gd name="T4" fmla="*/ 0 w 2"/>
                  <a:gd name="T5" fmla="*/ 0 h 8"/>
                  <a:gd name="T6" fmla="*/ 0 w 2"/>
                  <a:gd name="T7" fmla="*/ 0 h 8"/>
                  <a:gd name="T8" fmla="*/ 0 w 2"/>
                  <a:gd name="T9" fmla="*/ 3 h 8"/>
                  <a:gd name="T10" fmla="*/ 0 w 2"/>
                  <a:gd name="T11" fmla="*/ 8 h 8"/>
                  <a:gd name="T12" fmla="*/ 0 w 2"/>
                  <a:gd name="T13" fmla="*/ 8 h 8"/>
                  <a:gd name="T14" fmla="*/ 2 w 2"/>
                  <a:gd name="T15" fmla="*/ 5 h 8"/>
                  <a:gd name="T16" fmla="*/ 2 w 2"/>
                  <a:gd name="T1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8">
                    <a:moveTo>
                      <a:pt x="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4" name="Freeform 632">
                <a:extLst>
                  <a:ext uri="{FF2B5EF4-FFF2-40B4-BE49-F238E27FC236}">
                    <a16:creationId xmlns:a16="http://schemas.microsoft.com/office/drawing/2014/main" id="{1DFAF4C3-3447-9846-8C6D-3915BA90C9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465763"/>
                <a:ext cx="3175" cy="11113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  <a:gd name="T8" fmla="*/ 2 w 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5" name="Freeform 633">
                <a:extLst>
                  <a:ext uri="{FF2B5EF4-FFF2-40B4-BE49-F238E27FC236}">
                    <a16:creationId xmlns:a16="http://schemas.microsoft.com/office/drawing/2014/main" id="{DBACA950-C615-3242-80C1-4DDD1DE4C4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480050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  <a:gd name="T8" fmla="*/ 2 w 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6" name="Freeform 634">
                <a:extLst>
                  <a:ext uri="{FF2B5EF4-FFF2-40B4-BE49-F238E27FC236}">
                    <a16:creationId xmlns:a16="http://schemas.microsoft.com/office/drawing/2014/main" id="{9F56E148-A1BB-CE4F-B6F2-F5C93374E9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491163"/>
                <a:ext cx="3175" cy="12700"/>
              </a:xfrm>
              <a:custGeom>
                <a:avLst/>
                <a:gdLst>
                  <a:gd name="T0" fmla="*/ 2 w 2"/>
                  <a:gd name="T1" fmla="*/ 3 h 8"/>
                  <a:gd name="T2" fmla="*/ 0 w 2"/>
                  <a:gd name="T3" fmla="*/ 0 h 8"/>
                  <a:gd name="T4" fmla="*/ 0 w 2"/>
                  <a:gd name="T5" fmla="*/ 8 h 8"/>
                  <a:gd name="T6" fmla="*/ 2 w 2"/>
                  <a:gd name="T7" fmla="*/ 8 h 8"/>
                  <a:gd name="T8" fmla="*/ 2 w 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3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7" name="Freeform 635">
                <a:extLst>
                  <a:ext uri="{FF2B5EF4-FFF2-40B4-BE49-F238E27FC236}">
                    <a16:creationId xmlns:a16="http://schemas.microsoft.com/office/drawing/2014/main" id="{B80E75B8-B6A7-974D-B768-0BAA946763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57338" y="5507038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7 h 7"/>
                  <a:gd name="T4" fmla="*/ 2 w 2"/>
                  <a:gd name="T5" fmla="*/ 5 h 7"/>
                  <a:gd name="T6" fmla="*/ 2 w 2"/>
                  <a:gd name="T7" fmla="*/ 2 h 7"/>
                  <a:gd name="T8" fmla="*/ 0 w 2"/>
                  <a:gd name="T9" fmla="*/ 0 h 7"/>
                  <a:gd name="T10" fmla="*/ 0 w 2"/>
                  <a:gd name="T11" fmla="*/ 0 h 7"/>
                  <a:gd name="T12" fmla="*/ 0 w 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8" name="Freeform 636">
                <a:extLst>
                  <a:ext uri="{FF2B5EF4-FFF2-40B4-BE49-F238E27FC236}">
                    <a16:creationId xmlns:a16="http://schemas.microsoft.com/office/drawing/2014/main" id="{68F1E501-483E-2A45-B6F7-770CF75CCB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4950" y="4981575"/>
                <a:ext cx="25400" cy="296863"/>
              </a:xfrm>
              <a:custGeom>
                <a:avLst/>
                <a:gdLst>
                  <a:gd name="T0" fmla="*/ 6 w 7"/>
                  <a:gd name="T1" fmla="*/ 75 h 79"/>
                  <a:gd name="T2" fmla="*/ 7 w 7"/>
                  <a:gd name="T3" fmla="*/ 75 h 79"/>
                  <a:gd name="T4" fmla="*/ 7 w 7"/>
                  <a:gd name="T5" fmla="*/ 75 h 79"/>
                  <a:gd name="T6" fmla="*/ 7 w 7"/>
                  <a:gd name="T7" fmla="*/ 0 h 79"/>
                  <a:gd name="T8" fmla="*/ 7 w 7"/>
                  <a:gd name="T9" fmla="*/ 0 h 79"/>
                  <a:gd name="T10" fmla="*/ 0 w 7"/>
                  <a:gd name="T11" fmla="*/ 0 h 79"/>
                  <a:gd name="T12" fmla="*/ 0 w 7"/>
                  <a:gd name="T13" fmla="*/ 79 h 79"/>
                  <a:gd name="T14" fmla="*/ 2 w 7"/>
                  <a:gd name="T15" fmla="*/ 79 h 79"/>
                  <a:gd name="T16" fmla="*/ 6 w 7"/>
                  <a:gd name="T17" fmla="*/ 7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9">
                    <a:moveTo>
                      <a:pt x="6" y="75"/>
                    </a:moveTo>
                    <a:cubicBezTo>
                      <a:pt x="7" y="75"/>
                      <a:pt x="7" y="75"/>
                      <a:pt x="7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7"/>
                      <a:pt x="4" y="75"/>
                      <a:pt x="6" y="75"/>
                    </a:cubicBezTo>
                    <a:close/>
                  </a:path>
                </a:pathLst>
              </a:custGeom>
              <a:solidFill>
                <a:srgbClr val="4B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9" name="Freeform 637">
                <a:extLst>
                  <a:ext uri="{FF2B5EF4-FFF2-40B4-BE49-F238E27FC236}">
                    <a16:creationId xmlns:a16="http://schemas.microsoft.com/office/drawing/2014/main" id="{FE41145F-193B-1A4C-9424-7843FFD1DF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4950" y="5292725"/>
                <a:ext cx="25400" cy="211138"/>
              </a:xfrm>
              <a:custGeom>
                <a:avLst/>
                <a:gdLst>
                  <a:gd name="T0" fmla="*/ 7 w 7"/>
                  <a:gd name="T1" fmla="*/ 2 h 56"/>
                  <a:gd name="T2" fmla="*/ 7 w 7"/>
                  <a:gd name="T3" fmla="*/ 2 h 56"/>
                  <a:gd name="T4" fmla="*/ 6 w 7"/>
                  <a:gd name="T5" fmla="*/ 2 h 56"/>
                  <a:gd name="T6" fmla="*/ 3 w 7"/>
                  <a:gd name="T7" fmla="*/ 0 h 56"/>
                  <a:gd name="T8" fmla="*/ 3 w 7"/>
                  <a:gd name="T9" fmla="*/ 0 h 56"/>
                  <a:gd name="T10" fmla="*/ 0 w 7"/>
                  <a:gd name="T11" fmla="*/ 1 h 56"/>
                  <a:gd name="T12" fmla="*/ 0 w 7"/>
                  <a:gd name="T13" fmla="*/ 34 h 56"/>
                  <a:gd name="T14" fmla="*/ 5 w 7"/>
                  <a:gd name="T15" fmla="*/ 36 h 56"/>
                  <a:gd name="T16" fmla="*/ 5 w 7"/>
                  <a:gd name="T17" fmla="*/ 42 h 56"/>
                  <a:gd name="T18" fmla="*/ 5 w 7"/>
                  <a:gd name="T19" fmla="*/ 42 h 56"/>
                  <a:gd name="T20" fmla="*/ 5 w 7"/>
                  <a:gd name="T21" fmla="*/ 42 h 56"/>
                  <a:gd name="T22" fmla="*/ 4 w 7"/>
                  <a:gd name="T23" fmla="*/ 41 h 56"/>
                  <a:gd name="T24" fmla="*/ 4 w 7"/>
                  <a:gd name="T25" fmla="*/ 46 h 56"/>
                  <a:gd name="T26" fmla="*/ 4 w 7"/>
                  <a:gd name="T27" fmla="*/ 51 h 56"/>
                  <a:gd name="T28" fmla="*/ 7 w 7"/>
                  <a:gd name="T29" fmla="*/ 56 h 56"/>
                  <a:gd name="T30" fmla="*/ 7 w 7"/>
                  <a:gd name="T31" fmla="*/ 56 h 56"/>
                  <a:gd name="T32" fmla="*/ 7 w 7"/>
                  <a:gd name="T33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56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" y="34"/>
                      <a:pt x="3" y="35"/>
                      <a:pt x="5" y="36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1"/>
                      <a:pt x="6" y="54"/>
                      <a:pt x="7" y="56"/>
                    </a:cubicBezTo>
                    <a:cubicBezTo>
                      <a:pt x="7" y="56"/>
                      <a:pt x="7" y="56"/>
                      <a:pt x="7" y="56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4B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0" name="Freeform 638">
                <a:extLst>
                  <a:ext uri="{FF2B5EF4-FFF2-40B4-BE49-F238E27FC236}">
                    <a16:creationId xmlns:a16="http://schemas.microsoft.com/office/drawing/2014/main" id="{F11ED1AE-950B-554C-A7F2-7F9ED3AF0E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84325" y="5105400"/>
                <a:ext cx="6350" cy="25400"/>
              </a:xfrm>
              <a:custGeom>
                <a:avLst/>
                <a:gdLst>
                  <a:gd name="T0" fmla="*/ 0 w 4"/>
                  <a:gd name="T1" fmla="*/ 16 h 16"/>
                  <a:gd name="T2" fmla="*/ 4 w 4"/>
                  <a:gd name="T3" fmla="*/ 16 h 16"/>
                  <a:gd name="T4" fmla="*/ 4 w 4"/>
                  <a:gd name="T5" fmla="*/ 0 h 16"/>
                  <a:gd name="T6" fmla="*/ 0 w 4"/>
                  <a:gd name="T7" fmla="*/ 0 h 16"/>
                  <a:gd name="T8" fmla="*/ 0 w 4"/>
                  <a:gd name="T9" fmla="*/ 14 h 16"/>
                  <a:gd name="T10" fmla="*/ 0 w 4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lnTo>
                      <a:pt x="4" y="1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F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1" name="Freeform 639">
                <a:extLst>
                  <a:ext uri="{FF2B5EF4-FFF2-40B4-BE49-F238E27FC236}">
                    <a16:creationId xmlns:a16="http://schemas.microsoft.com/office/drawing/2014/main" id="{A0076B74-8752-DB48-847D-4517A055D0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84325" y="5207000"/>
                <a:ext cx="6350" cy="25400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7 h 7"/>
                  <a:gd name="T4" fmla="*/ 2 w 2"/>
                  <a:gd name="T5" fmla="*/ 4 h 7"/>
                  <a:gd name="T6" fmla="*/ 2 w 2"/>
                  <a:gd name="T7" fmla="*/ 0 h 7"/>
                  <a:gd name="T8" fmla="*/ 0 w 2"/>
                  <a:gd name="T9" fmla="*/ 0 h 7"/>
                  <a:gd name="T10" fmla="*/ 0 w 2"/>
                  <a:gd name="T11" fmla="*/ 6 h 7"/>
                  <a:gd name="T12" fmla="*/ 0 w 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F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2" name="Freeform 640">
                <a:extLst>
                  <a:ext uri="{FF2B5EF4-FFF2-40B4-BE49-F238E27FC236}">
                    <a16:creationId xmlns:a16="http://schemas.microsoft.com/office/drawing/2014/main" id="{4BF3921D-00A2-044B-8A42-0E91AC65DA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84325" y="5307013"/>
                <a:ext cx="6350" cy="26988"/>
              </a:xfrm>
              <a:custGeom>
                <a:avLst/>
                <a:gdLst>
                  <a:gd name="T0" fmla="*/ 4 w 4"/>
                  <a:gd name="T1" fmla="*/ 0 h 17"/>
                  <a:gd name="T2" fmla="*/ 0 w 4"/>
                  <a:gd name="T3" fmla="*/ 0 h 17"/>
                  <a:gd name="T4" fmla="*/ 0 w 4"/>
                  <a:gd name="T5" fmla="*/ 15 h 17"/>
                  <a:gd name="T6" fmla="*/ 0 w 4"/>
                  <a:gd name="T7" fmla="*/ 17 h 17"/>
                  <a:gd name="T8" fmla="*/ 4 w 4"/>
                  <a:gd name="T9" fmla="*/ 17 h 17"/>
                  <a:gd name="T10" fmla="*/ 4 w 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7">
                    <a:moveTo>
                      <a:pt x="4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F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3" name="Freeform 641">
                <a:extLst>
                  <a:ext uri="{FF2B5EF4-FFF2-40B4-BE49-F238E27FC236}">
                    <a16:creationId xmlns:a16="http://schemas.microsoft.com/office/drawing/2014/main" id="{9EEEE73B-75B9-564B-A044-DD5ACB1AF9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84325" y="5408613"/>
                <a:ext cx="6350" cy="26988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0 h 7"/>
                  <a:gd name="T4" fmla="*/ 0 w 2"/>
                  <a:gd name="T5" fmla="*/ 6 h 7"/>
                  <a:gd name="T6" fmla="*/ 0 w 2"/>
                  <a:gd name="T7" fmla="*/ 7 h 7"/>
                  <a:gd name="T8" fmla="*/ 2 w 2"/>
                  <a:gd name="T9" fmla="*/ 7 h 7"/>
                  <a:gd name="T10" fmla="*/ 2 w 2"/>
                  <a:gd name="T11" fmla="*/ 4 h 7"/>
                  <a:gd name="T12" fmla="*/ 2 w 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F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4" name="Freeform 642">
                <a:extLst>
                  <a:ext uri="{FF2B5EF4-FFF2-40B4-BE49-F238E27FC236}">
                    <a16:creationId xmlns:a16="http://schemas.microsoft.com/office/drawing/2014/main" id="{D385554C-24F9-E84A-86BA-D5442BB16B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60513" y="5081588"/>
                <a:ext cx="23813" cy="373063"/>
              </a:xfrm>
              <a:custGeom>
                <a:avLst/>
                <a:gdLst>
                  <a:gd name="T0" fmla="*/ 15 w 15"/>
                  <a:gd name="T1" fmla="*/ 206 h 235"/>
                  <a:gd name="T2" fmla="*/ 15 w 15"/>
                  <a:gd name="T3" fmla="*/ 204 h 235"/>
                  <a:gd name="T4" fmla="*/ 15 w 15"/>
                  <a:gd name="T5" fmla="*/ 159 h 235"/>
                  <a:gd name="T6" fmla="*/ 15 w 15"/>
                  <a:gd name="T7" fmla="*/ 157 h 235"/>
                  <a:gd name="T8" fmla="*/ 15 w 15"/>
                  <a:gd name="T9" fmla="*/ 142 h 235"/>
                  <a:gd name="T10" fmla="*/ 15 w 15"/>
                  <a:gd name="T11" fmla="*/ 140 h 235"/>
                  <a:gd name="T12" fmla="*/ 15 w 15"/>
                  <a:gd name="T13" fmla="*/ 95 h 235"/>
                  <a:gd name="T14" fmla="*/ 15 w 15"/>
                  <a:gd name="T15" fmla="*/ 93 h 235"/>
                  <a:gd name="T16" fmla="*/ 15 w 15"/>
                  <a:gd name="T17" fmla="*/ 79 h 235"/>
                  <a:gd name="T18" fmla="*/ 15 w 15"/>
                  <a:gd name="T19" fmla="*/ 76 h 235"/>
                  <a:gd name="T20" fmla="*/ 15 w 15"/>
                  <a:gd name="T21" fmla="*/ 31 h 235"/>
                  <a:gd name="T22" fmla="*/ 15 w 15"/>
                  <a:gd name="T23" fmla="*/ 29 h 235"/>
                  <a:gd name="T24" fmla="*/ 15 w 15"/>
                  <a:gd name="T25" fmla="*/ 15 h 235"/>
                  <a:gd name="T26" fmla="*/ 15 w 15"/>
                  <a:gd name="T27" fmla="*/ 12 h 235"/>
                  <a:gd name="T28" fmla="*/ 15 w 15"/>
                  <a:gd name="T29" fmla="*/ 0 h 235"/>
                  <a:gd name="T30" fmla="*/ 7 w 15"/>
                  <a:gd name="T31" fmla="*/ 0 h 235"/>
                  <a:gd name="T32" fmla="*/ 7 w 15"/>
                  <a:gd name="T33" fmla="*/ 0 h 235"/>
                  <a:gd name="T34" fmla="*/ 5 w 15"/>
                  <a:gd name="T35" fmla="*/ 0 h 235"/>
                  <a:gd name="T36" fmla="*/ 0 w 15"/>
                  <a:gd name="T37" fmla="*/ 0 h 235"/>
                  <a:gd name="T38" fmla="*/ 0 w 15"/>
                  <a:gd name="T39" fmla="*/ 3 h 235"/>
                  <a:gd name="T40" fmla="*/ 0 w 15"/>
                  <a:gd name="T41" fmla="*/ 223 h 235"/>
                  <a:gd name="T42" fmla="*/ 0 w 15"/>
                  <a:gd name="T43" fmla="*/ 225 h 235"/>
                  <a:gd name="T44" fmla="*/ 0 w 15"/>
                  <a:gd name="T45" fmla="*/ 232 h 235"/>
                  <a:gd name="T46" fmla="*/ 0 w 15"/>
                  <a:gd name="T47" fmla="*/ 235 h 235"/>
                  <a:gd name="T48" fmla="*/ 0 w 15"/>
                  <a:gd name="T49" fmla="*/ 235 h 235"/>
                  <a:gd name="T50" fmla="*/ 3 w 15"/>
                  <a:gd name="T51" fmla="*/ 235 h 235"/>
                  <a:gd name="T52" fmla="*/ 7 w 15"/>
                  <a:gd name="T53" fmla="*/ 235 h 235"/>
                  <a:gd name="T54" fmla="*/ 12 w 15"/>
                  <a:gd name="T55" fmla="*/ 235 h 235"/>
                  <a:gd name="T56" fmla="*/ 15 w 15"/>
                  <a:gd name="T57" fmla="*/ 235 h 235"/>
                  <a:gd name="T58" fmla="*/ 15 w 15"/>
                  <a:gd name="T59" fmla="*/ 232 h 235"/>
                  <a:gd name="T60" fmla="*/ 15 w 15"/>
                  <a:gd name="T61" fmla="*/ 223 h 235"/>
                  <a:gd name="T62" fmla="*/ 15 w 15"/>
                  <a:gd name="T63" fmla="*/ 221 h 235"/>
                  <a:gd name="T64" fmla="*/ 15 w 15"/>
                  <a:gd name="T65" fmla="*/ 206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235">
                    <a:moveTo>
                      <a:pt x="15" y="206"/>
                    </a:moveTo>
                    <a:lnTo>
                      <a:pt x="15" y="204"/>
                    </a:lnTo>
                    <a:lnTo>
                      <a:pt x="15" y="159"/>
                    </a:lnTo>
                    <a:lnTo>
                      <a:pt x="15" y="157"/>
                    </a:lnTo>
                    <a:lnTo>
                      <a:pt x="15" y="142"/>
                    </a:lnTo>
                    <a:lnTo>
                      <a:pt x="15" y="140"/>
                    </a:lnTo>
                    <a:lnTo>
                      <a:pt x="15" y="95"/>
                    </a:lnTo>
                    <a:lnTo>
                      <a:pt x="15" y="93"/>
                    </a:lnTo>
                    <a:lnTo>
                      <a:pt x="15" y="79"/>
                    </a:lnTo>
                    <a:lnTo>
                      <a:pt x="15" y="76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0" y="235"/>
                    </a:lnTo>
                    <a:lnTo>
                      <a:pt x="3" y="235"/>
                    </a:lnTo>
                    <a:lnTo>
                      <a:pt x="7" y="235"/>
                    </a:lnTo>
                    <a:lnTo>
                      <a:pt x="12" y="235"/>
                    </a:lnTo>
                    <a:lnTo>
                      <a:pt x="15" y="235"/>
                    </a:lnTo>
                    <a:lnTo>
                      <a:pt x="15" y="232"/>
                    </a:lnTo>
                    <a:lnTo>
                      <a:pt x="15" y="223"/>
                    </a:lnTo>
                    <a:lnTo>
                      <a:pt x="15" y="221"/>
                    </a:lnTo>
                    <a:lnTo>
                      <a:pt x="15" y="206"/>
                    </a:lnTo>
                    <a:close/>
                  </a:path>
                </a:pathLst>
              </a:custGeom>
              <a:solidFill>
                <a:srgbClr val="F39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5" name="Freeform 643">
                <a:extLst>
                  <a:ext uri="{FF2B5EF4-FFF2-40B4-BE49-F238E27FC236}">
                    <a16:creationId xmlns:a16="http://schemas.microsoft.com/office/drawing/2014/main" id="{086BD507-4240-F342-BAFE-5CCD059441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60513" y="5462588"/>
                <a:ext cx="582613" cy="25400"/>
              </a:xfrm>
              <a:custGeom>
                <a:avLst/>
                <a:gdLst>
                  <a:gd name="T0" fmla="*/ 153 w 155"/>
                  <a:gd name="T1" fmla="*/ 3 h 7"/>
                  <a:gd name="T2" fmla="*/ 108 w 155"/>
                  <a:gd name="T3" fmla="*/ 2 h 7"/>
                  <a:gd name="T4" fmla="*/ 12 w 155"/>
                  <a:gd name="T5" fmla="*/ 2 h 7"/>
                  <a:gd name="T6" fmla="*/ 7 w 155"/>
                  <a:gd name="T7" fmla="*/ 2 h 7"/>
                  <a:gd name="T8" fmla="*/ 6 w 155"/>
                  <a:gd name="T9" fmla="*/ 0 h 7"/>
                  <a:gd name="T10" fmla="*/ 3 w 155"/>
                  <a:gd name="T11" fmla="*/ 0 h 7"/>
                  <a:gd name="T12" fmla="*/ 0 w 155"/>
                  <a:gd name="T13" fmla="*/ 0 h 7"/>
                  <a:gd name="T14" fmla="*/ 0 w 155"/>
                  <a:gd name="T15" fmla="*/ 4 h 7"/>
                  <a:gd name="T16" fmla="*/ 7 w 155"/>
                  <a:gd name="T17" fmla="*/ 6 h 7"/>
                  <a:gd name="T18" fmla="*/ 153 w 155"/>
                  <a:gd name="T19" fmla="*/ 5 h 7"/>
                  <a:gd name="T20" fmla="*/ 154 w 155"/>
                  <a:gd name="T21" fmla="*/ 4 h 7"/>
                  <a:gd name="T22" fmla="*/ 153 w 155"/>
                  <a:gd name="T2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5" h="7">
                    <a:moveTo>
                      <a:pt x="153" y="3"/>
                    </a:moveTo>
                    <a:cubicBezTo>
                      <a:pt x="108" y="2"/>
                      <a:pt x="108" y="2"/>
                      <a:pt x="108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1" y="7"/>
                      <a:pt x="7" y="6"/>
                      <a:pt x="7" y="6"/>
                    </a:cubicBezTo>
                    <a:cubicBezTo>
                      <a:pt x="153" y="5"/>
                      <a:pt x="153" y="5"/>
                      <a:pt x="153" y="5"/>
                    </a:cubicBezTo>
                    <a:cubicBezTo>
                      <a:pt x="155" y="5"/>
                      <a:pt x="154" y="4"/>
                      <a:pt x="154" y="4"/>
                    </a:cubicBezTo>
                    <a:cubicBezTo>
                      <a:pt x="154" y="3"/>
                      <a:pt x="153" y="3"/>
                      <a:pt x="153" y="3"/>
                    </a:cubicBezTo>
                    <a:close/>
                  </a:path>
                </a:pathLst>
              </a:custGeom>
              <a:solidFill>
                <a:srgbClr val="F39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6" name="Freeform 644">
                <a:extLst>
                  <a:ext uri="{FF2B5EF4-FFF2-40B4-BE49-F238E27FC236}">
                    <a16:creationId xmlns:a16="http://schemas.microsoft.com/office/drawing/2014/main" id="{D7E7E53C-3A6D-5B4E-9FEC-13DC710E27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93838" y="5278438"/>
                <a:ext cx="22225" cy="17463"/>
              </a:xfrm>
              <a:custGeom>
                <a:avLst/>
                <a:gdLst>
                  <a:gd name="T0" fmla="*/ 4 w 6"/>
                  <a:gd name="T1" fmla="*/ 1 h 5"/>
                  <a:gd name="T2" fmla="*/ 5 w 6"/>
                  <a:gd name="T3" fmla="*/ 0 h 5"/>
                  <a:gd name="T4" fmla="*/ 5 w 6"/>
                  <a:gd name="T5" fmla="*/ 0 h 5"/>
                  <a:gd name="T6" fmla="*/ 3 w 6"/>
                  <a:gd name="T7" fmla="*/ 0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4 h 5"/>
                  <a:gd name="T14" fmla="*/ 1 w 6"/>
                  <a:gd name="T15" fmla="*/ 4 h 5"/>
                  <a:gd name="T16" fmla="*/ 1 w 6"/>
                  <a:gd name="T17" fmla="*/ 5 h 5"/>
                  <a:gd name="T18" fmla="*/ 3 w 6"/>
                  <a:gd name="T19" fmla="*/ 5 h 5"/>
                  <a:gd name="T20" fmla="*/ 6 w 6"/>
                  <a:gd name="T21" fmla="*/ 4 h 5"/>
                  <a:gd name="T22" fmla="*/ 4 w 6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4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BF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7" name="Freeform 645">
                <a:extLst>
                  <a:ext uri="{FF2B5EF4-FFF2-40B4-BE49-F238E27FC236}">
                    <a16:creationId xmlns:a16="http://schemas.microsoft.com/office/drawing/2014/main" id="{8DAE88C7-F969-794A-B24B-85E5700FCE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85900" y="5273675"/>
                <a:ext cx="11113" cy="38100"/>
              </a:xfrm>
              <a:custGeom>
                <a:avLst/>
                <a:gdLst>
                  <a:gd name="T0" fmla="*/ 7 w 7"/>
                  <a:gd name="T1" fmla="*/ 12 h 24"/>
                  <a:gd name="T2" fmla="*/ 5 w 7"/>
                  <a:gd name="T3" fmla="*/ 7 h 24"/>
                  <a:gd name="T4" fmla="*/ 5 w 7"/>
                  <a:gd name="T5" fmla="*/ 5 h 24"/>
                  <a:gd name="T6" fmla="*/ 5 w 7"/>
                  <a:gd name="T7" fmla="*/ 0 h 24"/>
                  <a:gd name="T8" fmla="*/ 0 w 7"/>
                  <a:gd name="T9" fmla="*/ 0 h 24"/>
                  <a:gd name="T10" fmla="*/ 0 w 7"/>
                  <a:gd name="T11" fmla="*/ 7 h 24"/>
                  <a:gd name="T12" fmla="*/ 0 w 7"/>
                  <a:gd name="T13" fmla="*/ 17 h 24"/>
                  <a:gd name="T14" fmla="*/ 0 w 7"/>
                  <a:gd name="T15" fmla="*/ 24 h 24"/>
                  <a:gd name="T16" fmla="*/ 7 w 7"/>
                  <a:gd name="T17" fmla="*/ 17 h 24"/>
                  <a:gd name="T18" fmla="*/ 7 w 7"/>
                  <a:gd name="T19" fmla="*/ 14 h 24"/>
                  <a:gd name="T20" fmla="*/ 7 w 7"/>
                  <a:gd name="T21" fmla="*/ 12 h 24"/>
                  <a:gd name="T22" fmla="*/ 7 w 7"/>
                  <a:gd name="T2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24">
                    <a:moveTo>
                      <a:pt x="7" y="12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4B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8" name="Freeform 646">
                <a:extLst>
                  <a:ext uri="{FF2B5EF4-FFF2-40B4-BE49-F238E27FC236}">
                    <a16:creationId xmlns:a16="http://schemas.microsoft.com/office/drawing/2014/main" id="{932BE776-9DCD-284A-B6DE-F105AF3D49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8125" y="5262563"/>
                <a:ext cx="38100" cy="38100"/>
              </a:xfrm>
              <a:custGeom>
                <a:avLst/>
                <a:gdLst>
                  <a:gd name="T0" fmla="*/ 5 w 10"/>
                  <a:gd name="T1" fmla="*/ 0 h 10"/>
                  <a:gd name="T2" fmla="*/ 1 w 10"/>
                  <a:gd name="T3" fmla="*/ 4 h 10"/>
                  <a:gd name="T4" fmla="*/ 1 w 10"/>
                  <a:gd name="T5" fmla="*/ 4 h 10"/>
                  <a:gd name="T6" fmla="*/ 0 w 10"/>
                  <a:gd name="T7" fmla="*/ 5 h 10"/>
                  <a:gd name="T8" fmla="*/ 2 w 10"/>
                  <a:gd name="T9" fmla="*/ 8 h 10"/>
                  <a:gd name="T10" fmla="*/ 2 w 10"/>
                  <a:gd name="T11" fmla="*/ 8 h 10"/>
                  <a:gd name="T12" fmla="*/ 5 w 10"/>
                  <a:gd name="T13" fmla="*/ 10 h 10"/>
                  <a:gd name="T14" fmla="*/ 6 w 10"/>
                  <a:gd name="T15" fmla="*/ 10 h 10"/>
                  <a:gd name="T16" fmla="*/ 6 w 10"/>
                  <a:gd name="T17" fmla="*/ 10 h 10"/>
                  <a:gd name="T18" fmla="*/ 7 w 10"/>
                  <a:gd name="T19" fmla="*/ 10 h 10"/>
                  <a:gd name="T20" fmla="*/ 8 w 10"/>
                  <a:gd name="T21" fmla="*/ 9 h 10"/>
                  <a:gd name="T22" fmla="*/ 10 w 10"/>
                  <a:gd name="T23" fmla="*/ 5 h 10"/>
                  <a:gd name="T24" fmla="*/ 8 w 10"/>
                  <a:gd name="T25" fmla="*/ 1 h 10"/>
                  <a:gd name="T26" fmla="*/ 7 w 10"/>
                  <a:gd name="T27" fmla="*/ 0 h 10"/>
                  <a:gd name="T28" fmla="*/ 6 w 10"/>
                  <a:gd name="T29" fmla="*/ 0 h 10"/>
                  <a:gd name="T30" fmla="*/ 6 w 10"/>
                  <a:gd name="T31" fmla="*/ 0 h 10"/>
                  <a:gd name="T32" fmla="*/ 5 w 10"/>
                  <a:gd name="T3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cubicBezTo>
                      <a:pt x="3" y="0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4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10" y="7"/>
                      <a:pt x="10" y="5"/>
                    </a:cubicBezTo>
                    <a:cubicBezTo>
                      <a:pt x="10" y="3"/>
                      <a:pt x="9" y="2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E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9" name="Freeform 647">
                <a:extLst>
                  <a:ext uri="{FF2B5EF4-FFF2-40B4-BE49-F238E27FC236}">
                    <a16:creationId xmlns:a16="http://schemas.microsoft.com/office/drawing/2014/main" id="{33E6C617-E774-3349-ABBF-8B9979A661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27138" y="5187950"/>
                <a:ext cx="863600" cy="473075"/>
              </a:xfrm>
              <a:custGeom>
                <a:avLst/>
                <a:gdLst>
                  <a:gd name="T0" fmla="*/ 69 w 230"/>
                  <a:gd name="T1" fmla="*/ 26 h 126"/>
                  <a:gd name="T2" fmla="*/ 69 w 230"/>
                  <a:gd name="T3" fmla="*/ 23 h 126"/>
                  <a:gd name="T4" fmla="*/ 69 w 230"/>
                  <a:gd name="T5" fmla="*/ 11 h 126"/>
                  <a:gd name="T6" fmla="*/ 58 w 230"/>
                  <a:gd name="T7" fmla="*/ 0 h 126"/>
                  <a:gd name="T8" fmla="*/ 45 w 230"/>
                  <a:gd name="T9" fmla="*/ 0 h 126"/>
                  <a:gd name="T10" fmla="*/ 34 w 230"/>
                  <a:gd name="T11" fmla="*/ 11 h 126"/>
                  <a:gd name="T12" fmla="*/ 34 w 230"/>
                  <a:gd name="T13" fmla="*/ 15 h 126"/>
                  <a:gd name="T14" fmla="*/ 31 w 230"/>
                  <a:gd name="T15" fmla="*/ 18 h 126"/>
                  <a:gd name="T16" fmla="*/ 31 w 230"/>
                  <a:gd name="T17" fmla="*/ 37 h 126"/>
                  <a:gd name="T18" fmla="*/ 34 w 230"/>
                  <a:gd name="T19" fmla="*/ 39 h 126"/>
                  <a:gd name="T20" fmla="*/ 34 w 230"/>
                  <a:gd name="T21" fmla="*/ 89 h 126"/>
                  <a:gd name="T22" fmla="*/ 0 w 230"/>
                  <a:gd name="T23" fmla="*/ 89 h 126"/>
                  <a:gd name="T24" fmla="*/ 0 w 230"/>
                  <a:gd name="T25" fmla="*/ 94 h 126"/>
                  <a:gd name="T26" fmla="*/ 4 w 230"/>
                  <a:gd name="T27" fmla="*/ 97 h 126"/>
                  <a:gd name="T28" fmla="*/ 4 w 230"/>
                  <a:gd name="T29" fmla="*/ 101 h 126"/>
                  <a:gd name="T30" fmla="*/ 0 w 230"/>
                  <a:gd name="T31" fmla="*/ 105 h 126"/>
                  <a:gd name="T32" fmla="*/ 0 w 230"/>
                  <a:gd name="T33" fmla="*/ 126 h 126"/>
                  <a:gd name="T34" fmla="*/ 23 w 230"/>
                  <a:gd name="T35" fmla="*/ 126 h 126"/>
                  <a:gd name="T36" fmla="*/ 23 w 230"/>
                  <a:gd name="T37" fmla="*/ 121 h 126"/>
                  <a:gd name="T38" fmla="*/ 35 w 230"/>
                  <a:gd name="T39" fmla="*/ 98 h 126"/>
                  <a:gd name="T40" fmla="*/ 50 w 230"/>
                  <a:gd name="T41" fmla="*/ 93 h 126"/>
                  <a:gd name="T42" fmla="*/ 68 w 230"/>
                  <a:gd name="T43" fmla="*/ 100 h 126"/>
                  <a:gd name="T44" fmla="*/ 78 w 230"/>
                  <a:gd name="T45" fmla="*/ 121 h 126"/>
                  <a:gd name="T46" fmla="*/ 77 w 230"/>
                  <a:gd name="T47" fmla="*/ 126 h 126"/>
                  <a:gd name="T48" fmla="*/ 174 w 230"/>
                  <a:gd name="T49" fmla="*/ 126 h 126"/>
                  <a:gd name="T50" fmla="*/ 194 w 230"/>
                  <a:gd name="T51" fmla="*/ 109 h 126"/>
                  <a:gd name="T52" fmla="*/ 214 w 230"/>
                  <a:gd name="T53" fmla="*/ 126 h 126"/>
                  <a:gd name="T54" fmla="*/ 230 w 230"/>
                  <a:gd name="T55" fmla="*/ 126 h 126"/>
                  <a:gd name="T56" fmla="*/ 230 w 230"/>
                  <a:gd name="T57" fmla="*/ 89 h 126"/>
                  <a:gd name="T58" fmla="*/ 69 w 230"/>
                  <a:gd name="T59" fmla="*/ 89 h 126"/>
                  <a:gd name="T60" fmla="*/ 69 w 230"/>
                  <a:gd name="T61" fmla="*/ 33 h 126"/>
                  <a:gd name="T62" fmla="*/ 69 w 230"/>
                  <a:gd name="T63" fmla="*/ 30 h 126"/>
                  <a:gd name="T64" fmla="*/ 69 w 230"/>
                  <a:gd name="T65" fmla="*/ 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0" h="126">
                    <a:moveTo>
                      <a:pt x="69" y="26"/>
                    </a:move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5"/>
                      <a:pt x="64" y="0"/>
                      <a:pt x="58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39" y="0"/>
                      <a:pt x="34" y="5"/>
                      <a:pt x="34" y="11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2" y="15"/>
                      <a:pt x="31" y="17"/>
                      <a:pt x="31" y="1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8"/>
                      <a:pt x="32" y="39"/>
                      <a:pt x="34" y="3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5"/>
                      <a:pt x="23" y="123"/>
                      <a:pt x="23" y="121"/>
                    </a:cubicBezTo>
                    <a:cubicBezTo>
                      <a:pt x="23" y="111"/>
                      <a:pt x="27" y="103"/>
                      <a:pt x="35" y="98"/>
                    </a:cubicBezTo>
                    <a:cubicBezTo>
                      <a:pt x="39" y="95"/>
                      <a:pt x="44" y="93"/>
                      <a:pt x="50" y="93"/>
                    </a:cubicBezTo>
                    <a:cubicBezTo>
                      <a:pt x="57" y="93"/>
                      <a:pt x="63" y="96"/>
                      <a:pt x="68" y="100"/>
                    </a:cubicBezTo>
                    <a:cubicBezTo>
                      <a:pt x="74" y="105"/>
                      <a:pt x="78" y="112"/>
                      <a:pt x="78" y="121"/>
                    </a:cubicBezTo>
                    <a:cubicBezTo>
                      <a:pt x="78" y="123"/>
                      <a:pt x="78" y="125"/>
                      <a:pt x="77" y="126"/>
                    </a:cubicBezTo>
                    <a:cubicBezTo>
                      <a:pt x="174" y="126"/>
                      <a:pt x="174" y="126"/>
                      <a:pt x="174" y="126"/>
                    </a:cubicBezTo>
                    <a:cubicBezTo>
                      <a:pt x="175" y="116"/>
                      <a:pt x="184" y="109"/>
                      <a:pt x="194" y="109"/>
                    </a:cubicBezTo>
                    <a:cubicBezTo>
                      <a:pt x="204" y="109"/>
                      <a:pt x="213" y="116"/>
                      <a:pt x="214" y="126"/>
                    </a:cubicBezTo>
                    <a:cubicBezTo>
                      <a:pt x="230" y="126"/>
                      <a:pt x="230" y="126"/>
                      <a:pt x="230" y="126"/>
                    </a:cubicBezTo>
                    <a:cubicBezTo>
                      <a:pt x="230" y="89"/>
                      <a:pt x="230" y="89"/>
                      <a:pt x="230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9" y="30"/>
                      <a:pt x="69" y="30"/>
                      <a:pt x="69" y="30"/>
                    </a:cubicBezTo>
                    <a:lnTo>
                      <a:pt x="69" y="26"/>
                    </a:lnTo>
                    <a:close/>
                  </a:path>
                </a:pathLst>
              </a:custGeom>
              <a:solidFill>
                <a:srgbClr val="CB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0" name="Freeform 648">
                <a:extLst>
                  <a:ext uri="{FF2B5EF4-FFF2-40B4-BE49-F238E27FC236}">
                    <a16:creationId xmlns:a16="http://schemas.microsoft.com/office/drawing/2014/main" id="{EC7F18C9-8F1C-C449-A771-27A40E8A576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312863" y="5537200"/>
                <a:ext cx="206375" cy="206375"/>
              </a:xfrm>
              <a:custGeom>
                <a:avLst/>
                <a:gdLst>
                  <a:gd name="T0" fmla="*/ 45 w 55"/>
                  <a:gd name="T1" fmla="*/ 7 h 55"/>
                  <a:gd name="T2" fmla="*/ 27 w 55"/>
                  <a:gd name="T3" fmla="*/ 0 h 55"/>
                  <a:gd name="T4" fmla="*/ 12 w 55"/>
                  <a:gd name="T5" fmla="*/ 5 h 55"/>
                  <a:gd name="T6" fmla="*/ 0 w 55"/>
                  <a:gd name="T7" fmla="*/ 28 h 55"/>
                  <a:gd name="T8" fmla="*/ 0 w 55"/>
                  <a:gd name="T9" fmla="*/ 33 h 55"/>
                  <a:gd name="T10" fmla="*/ 27 w 55"/>
                  <a:gd name="T11" fmla="*/ 55 h 55"/>
                  <a:gd name="T12" fmla="*/ 54 w 55"/>
                  <a:gd name="T13" fmla="*/ 33 h 55"/>
                  <a:gd name="T14" fmla="*/ 55 w 55"/>
                  <a:gd name="T15" fmla="*/ 28 h 55"/>
                  <a:gd name="T16" fmla="*/ 45 w 55"/>
                  <a:gd name="T17" fmla="*/ 7 h 55"/>
                  <a:gd name="T18" fmla="*/ 45 w 55"/>
                  <a:gd name="T19" fmla="*/ 40 h 55"/>
                  <a:gd name="T20" fmla="*/ 27 w 55"/>
                  <a:gd name="T21" fmla="*/ 49 h 55"/>
                  <a:gd name="T22" fmla="*/ 7 w 55"/>
                  <a:gd name="T23" fmla="*/ 35 h 55"/>
                  <a:gd name="T24" fmla="*/ 7 w 55"/>
                  <a:gd name="T25" fmla="*/ 33 h 55"/>
                  <a:gd name="T26" fmla="*/ 6 w 55"/>
                  <a:gd name="T27" fmla="*/ 28 h 55"/>
                  <a:gd name="T28" fmla="*/ 15 w 55"/>
                  <a:gd name="T29" fmla="*/ 10 h 55"/>
                  <a:gd name="T30" fmla="*/ 27 w 55"/>
                  <a:gd name="T31" fmla="*/ 6 h 55"/>
                  <a:gd name="T32" fmla="*/ 40 w 55"/>
                  <a:gd name="T33" fmla="*/ 11 h 55"/>
                  <a:gd name="T34" fmla="*/ 43 w 55"/>
                  <a:gd name="T35" fmla="*/ 14 h 55"/>
                  <a:gd name="T36" fmla="*/ 45 w 55"/>
                  <a:gd name="T37" fmla="*/ 16 h 55"/>
                  <a:gd name="T38" fmla="*/ 49 w 55"/>
                  <a:gd name="T39" fmla="*/ 28 h 55"/>
                  <a:gd name="T40" fmla="*/ 48 w 55"/>
                  <a:gd name="T41" fmla="*/ 33 h 55"/>
                  <a:gd name="T42" fmla="*/ 45 w 55"/>
                  <a:gd name="T43" fmla="*/ 4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45" y="7"/>
                    </a:moveTo>
                    <a:cubicBezTo>
                      <a:pt x="40" y="3"/>
                      <a:pt x="34" y="0"/>
                      <a:pt x="27" y="0"/>
                    </a:cubicBezTo>
                    <a:cubicBezTo>
                      <a:pt x="21" y="0"/>
                      <a:pt x="16" y="2"/>
                      <a:pt x="12" y="5"/>
                    </a:cubicBezTo>
                    <a:cubicBezTo>
                      <a:pt x="4" y="10"/>
                      <a:pt x="0" y="18"/>
                      <a:pt x="0" y="28"/>
                    </a:cubicBezTo>
                    <a:cubicBezTo>
                      <a:pt x="0" y="30"/>
                      <a:pt x="0" y="32"/>
                      <a:pt x="0" y="33"/>
                    </a:cubicBezTo>
                    <a:cubicBezTo>
                      <a:pt x="3" y="46"/>
                      <a:pt x="14" y="55"/>
                      <a:pt x="27" y="55"/>
                    </a:cubicBezTo>
                    <a:cubicBezTo>
                      <a:pt x="41" y="55"/>
                      <a:pt x="52" y="46"/>
                      <a:pt x="54" y="33"/>
                    </a:cubicBezTo>
                    <a:cubicBezTo>
                      <a:pt x="55" y="32"/>
                      <a:pt x="55" y="30"/>
                      <a:pt x="55" y="28"/>
                    </a:cubicBezTo>
                    <a:cubicBezTo>
                      <a:pt x="55" y="19"/>
                      <a:pt x="51" y="12"/>
                      <a:pt x="45" y="7"/>
                    </a:cubicBezTo>
                    <a:close/>
                    <a:moveTo>
                      <a:pt x="45" y="40"/>
                    </a:moveTo>
                    <a:cubicBezTo>
                      <a:pt x="41" y="45"/>
                      <a:pt x="35" y="49"/>
                      <a:pt x="27" y="49"/>
                    </a:cubicBezTo>
                    <a:cubicBezTo>
                      <a:pt x="18" y="49"/>
                      <a:pt x="10" y="43"/>
                      <a:pt x="7" y="35"/>
                    </a:cubicBezTo>
                    <a:cubicBezTo>
                      <a:pt x="7" y="34"/>
                      <a:pt x="7" y="34"/>
                      <a:pt x="7" y="33"/>
                    </a:cubicBezTo>
                    <a:cubicBezTo>
                      <a:pt x="6" y="32"/>
                      <a:pt x="6" y="30"/>
                      <a:pt x="6" y="28"/>
                    </a:cubicBezTo>
                    <a:cubicBezTo>
                      <a:pt x="6" y="20"/>
                      <a:pt x="10" y="14"/>
                      <a:pt x="15" y="10"/>
                    </a:cubicBezTo>
                    <a:cubicBezTo>
                      <a:pt x="19" y="8"/>
                      <a:pt x="23" y="6"/>
                      <a:pt x="27" y="6"/>
                    </a:cubicBezTo>
                    <a:cubicBezTo>
                      <a:pt x="32" y="6"/>
                      <a:pt x="37" y="8"/>
                      <a:pt x="40" y="11"/>
                    </a:cubicBezTo>
                    <a:cubicBezTo>
                      <a:pt x="41" y="12"/>
                      <a:pt x="43" y="13"/>
                      <a:pt x="43" y="14"/>
                    </a:cubicBezTo>
                    <a:cubicBezTo>
                      <a:pt x="44" y="14"/>
                      <a:pt x="45" y="15"/>
                      <a:pt x="45" y="16"/>
                    </a:cubicBezTo>
                    <a:cubicBezTo>
                      <a:pt x="47" y="19"/>
                      <a:pt x="49" y="23"/>
                      <a:pt x="49" y="28"/>
                    </a:cubicBezTo>
                    <a:cubicBezTo>
                      <a:pt x="49" y="30"/>
                      <a:pt x="49" y="32"/>
                      <a:pt x="48" y="33"/>
                    </a:cubicBezTo>
                    <a:cubicBezTo>
                      <a:pt x="47" y="36"/>
                      <a:pt x="46" y="38"/>
                      <a:pt x="45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1" name="Freeform 649">
                <a:extLst>
                  <a:ext uri="{FF2B5EF4-FFF2-40B4-BE49-F238E27FC236}">
                    <a16:creationId xmlns:a16="http://schemas.microsoft.com/office/drawing/2014/main" id="{9C042B98-E49D-0B4A-B74A-1A14637FEF2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335088" y="5559425"/>
                <a:ext cx="161925" cy="161925"/>
              </a:xfrm>
              <a:custGeom>
                <a:avLst/>
                <a:gdLst>
                  <a:gd name="T0" fmla="*/ 39 w 43"/>
                  <a:gd name="T1" fmla="*/ 10 h 43"/>
                  <a:gd name="T2" fmla="*/ 37 w 43"/>
                  <a:gd name="T3" fmla="*/ 8 h 43"/>
                  <a:gd name="T4" fmla="*/ 34 w 43"/>
                  <a:gd name="T5" fmla="*/ 5 h 43"/>
                  <a:gd name="T6" fmla="*/ 21 w 43"/>
                  <a:gd name="T7" fmla="*/ 0 h 43"/>
                  <a:gd name="T8" fmla="*/ 9 w 43"/>
                  <a:gd name="T9" fmla="*/ 4 h 43"/>
                  <a:gd name="T10" fmla="*/ 0 w 43"/>
                  <a:gd name="T11" fmla="*/ 22 h 43"/>
                  <a:gd name="T12" fmla="*/ 1 w 43"/>
                  <a:gd name="T13" fmla="*/ 27 h 43"/>
                  <a:gd name="T14" fmla="*/ 1 w 43"/>
                  <a:gd name="T15" fmla="*/ 29 h 43"/>
                  <a:gd name="T16" fmla="*/ 21 w 43"/>
                  <a:gd name="T17" fmla="*/ 43 h 43"/>
                  <a:gd name="T18" fmla="*/ 39 w 43"/>
                  <a:gd name="T19" fmla="*/ 34 h 43"/>
                  <a:gd name="T20" fmla="*/ 42 w 43"/>
                  <a:gd name="T21" fmla="*/ 27 h 43"/>
                  <a:gd name="T22" fmla="*/ 43 w 43"/>
                  <a:gd name="T23" fmla="*/ 22 h 43"/>
                  <a:gd name="T24" fmla="*/ 39 w 43"/>
                  <a:gd name="T25" fmla="*/ 10 h 43"/>
                  <a:gd name="T26" fmla="*/ 21 w 43"/>
                  <a:gd name="T27" fmla="*/ 30 h 43"/>
                  <a:gd name="T28" fmla="*/ 15 w 43"/>
                  <a:gd name="T29" fmla="*/ 27 h 43"/>
                  <a:gd name="T30" fmla="*/ 13 w 43"/>
                  <a:gd name="T31" fmla="*/ 22 h 43"/>
                  <a:gd name="T32" fmla="*/ 13 w 43"/>
                  <a:gd name="T33" fmla="*/ 22 h 43"/>
                  <a:gd name="T34" fmla="*/ 21 w 43"/>
                  <a:gd name="T35" fmla="*/ 13 h 43"/>
                  <a:gd name="T36" fmla="*/ 26 w 43"/>
                  <a:gd name="T37" fmla="*/ 15 h 43"/>
                  <a:gd name="T38" fmla="*/ 30 w 43"/>
                  <a:gd name="T39" fmla="*/ 22 h 43"/>
                  <a:gd name="T40" fmla="*/ 28 w 43"/>
                  <a:gd name="T41" fmla="*/ 27 h 43"/>
                  <a:gd name="T42" fmla="*/ 21 w 43"/>
                  <a:gd name="T43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43">
                    <a:moveTo>
                      <a:pt x="39" y="10"/>
                    </a:moveTo>
                    <a:cubicBezTo>
                      <a:pt x="39" y="9"/>
                      <a:pt x="38" y="8"/>
                      <a:pt x="37" y="8"/>
                    </a:cubicBezTo>
                    <a:cubicBezTo>
                      <a:pt x="37" y="7"/>
                      <a:pt x="35" y="6"/>
                      <a:pt x="34" y="5"/>
                    </a:cubicBezTo>
                    <a:cubicBezTo>
                      <a:pt x="31" y="2"/>
                      <a:pt x="26" y="0"/>
                      <a:pt x="21" y="0"/>
                    </a:cubicBezTo>
                    <a:cubicBezTo>
                      <a:pt x="17" y="0"/>
                      <a:pt x="13" y="2"/>
                      <a:pt x="9" y="4"/>
                    </a:cubicBezTo>
                    <a:cubicBezTo>
                      <a:pt x="4" y="8"/>
                      <a:pt x="0" y="14"/>
                      <a:pt x="0" y="22"/>
                    </a:cubicBezTo>
                    <a:cubicBezTo>
                      <a:pt x="0" y="24"/>
                      <a:pt x="0" y="26"/>
                      <a:pt x="1" y="27"/>
                    </a:cubicBezTo>
                    <a:cubicBezTo>
                      <a:pt x="1" y="28"/>
                      <a:pt x="1" y="28"/>
                      <a:pt x="1" y="29"/>
                    </a:cubicBezTo>
                    <a:cubicBezTo>
                      <a:pt x="4" y="37"/>
                      <a:pt x="12" y="43"/>
                      <a:pt x="21" y="43"/>
                    </a:cubicBezTo>
                    <a:cubicBezTo>
                      <a:pt x="29" y="43"/>
                      <a:pt x="35" y="39"/>
                      <a:pt x="39" y="34"/>
                    </a:cubicBezTo>
                    <a:cubicBezTo>
                      <a:pt x="40" y="32"/>
                      <a:pt x="41" y="30"/>
                      <a:pt x="42" y="27"/>
                    </a:cubicBezTo>
                    <a:cubicBezTo>
                      <a:pt x="43" y="26"/>
                      <a:pt x="43" y="24"/>
                      <a:pt x="43" y="22"/>
                    </a:cubicBezTo>
                    <a:cubicBezTo>
                      <a:pt x="43" y="17"/>
                      <a:pt x="41" y="13"/>
                      <a:pt x="39" y="10"/>
                    </a:cubicBezTo>
                    <a:close/>
                    <a:moveTo>
                      <a:pt x="21" y="30"/>
                    </a:moveTo>
                    <a:cubicBezTo>
                      <a:pt x="19" y="30"/>
                      <a:pt x="17" y="29"/>
                      <a:pt x="15" y="27"/>
                    </a:cubicBezTo>
                    <a:cubicBezTo>
                      <a:pt x="14" y="26"/>
                      <a:pt x="13" y="24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17"/>
                      <a:pt x="17" y="13"/>
                      <a:pt x="21" y="13"/>
                    </a:cubicBezTo>
                    <a:cubicBezTo>
                      <a:pt x="23" y="13"/>
                      <a:pt x="25" y="14"/>
                      <a:pt x="26" y="15"/>
                    </a:cubicBezTo>
                    <a:cubicBezTo>
                      <a:pt x="28" y="16"/>
                      <a:pt x="30" y="19"/>
                      <a:pt x="30" y="22"/>
                    </a:cubicBezTo>
                    <a:cubicBezTo>
                      <a:pt x="30" y="24"/>
                      <a:pt x="29" y="26"/>
                      <a:pt x="28" y="27"/>
                    </a:cubicBezTo>
                    <a:cubicBezTo>
                      <a:pt x="26" y="29"/>
                      <a:pt x="24" y="30"/>
                      <a:pt x="21" y="30"/>
                    </a:cubicBezTo>
                    <a:close/>
                  </a:path>
                </a:pathLst>
              </a:custGeom>
              <a:solidFill>
                <a:srgbClr val="4B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2" name="Freeform 650">
                <a:extLst>
                  <a:ext uri="{FF2B5EF4-FFF2-40B4-BE49-F238E27FC236}">
                    <a16:creationId xmlns:a16="http://schemas.microsoft.com/office/drawing/2014/main" id="{9CC9F30F-937F-514F-AB8E-90770E19D9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84300" y="5608638"/>
                <a:ext cx="63500" cy="63500"/>
              </a:xfrm>
              <a:custGeom>
                <a:avLst/>
                <a:gdLst>
                  <a:gd name="T0" fmla="*/ 13 w 17"/>
                  <a:gd name="T1" fmla="*/ 2 h 17"/>
                  <a:gd name="T2" fmla="*/ 8 w 17"/>
                  <a:gd name="T3" fmla="*/ 0 h 17"/>
                  <a:gd name="T4" fmla="*/ 0 w 17"/>
                  <a:gd name="T5" fmla="*/ 9 h 17"/>
                  <a:gd name="T6" fmla="*/ 0 w 17"/>
                  <a:gd name="T7" fmla="*/ 9 h 17"/>
                  <a:gd name="T8" fmla="*/ 2 w 17"/>
                  <a:gd name="T9" fmla="*/ 14 h 17"/>
                  <a:gd name="T10" fmla="*/ 8 w 17"/>
                  <a:gd name="T11" fmla="*/ 17 h 17"/>
                  <a:gd name="T12" fmla="*/ 15 w 17"/>
                  <a:gd name="T13" fmla="*/ 14 h 17"/>
                  <a:gd name="T14" fmla="*/ 17 w 17"/>
                  <a:gd name="T15" fmla="*/ 9 h 17"/>
                  <a:gd name="T16" fmla="*/ 13 w 17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1" y="13"/>
                      <a:pt x="2" y="14"/>
                    </a:cubicBezTo>
                    <a:cubicBezTo>
                      <a:pt x="4" y="16"/>
                      <a:pt x="6" y="17"/>
                      <a:pt x="8" y="17"/>
                    </a:cubicBezTo>
                    <a:cubicBezTo>
                      <a:pt x="11" y="17"/>
                      <a:pt x="13" y="16"/>
                      <a:pt x="15" y="14"/>
                    </a:cubicBezTo>
                    <a:cubicBezTo>
                      <a:pt x="16" y="13"/>
                      <a:pt x="17" y="11"/>
                      <a:pt x="17" y="9"/>
                    </a:cubicBezTo>
                    <a:cubicBezTo>
                      <a:pt x="17" y="6"/>
                      <a:pt x="15" y="3"/>
                      <a:pt x="13" y="2"/>
                    </a:cubicBezTo>
                    <a:close/>
                  </a:path>
                </a:pathLst>
              </a:custGeom>
              <a:solidFill>
                <a:srgbClr val="D0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3" name="Freeform 651">
                <a:extLst>
                  <a:ext uri="{FF2B5EF4-FFF2-40B4-BE49-F238E27FC236}">
                    <a16:creationId xmlns:a16="http://schemas.microsoft.com/office/drawing/2014/main" id="{20014AC8-AC5B-8F47-975B-DDE59950816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879600" y="5597525"/>
                <a:ext cx="150813" cy="146050"/>
              </a:xfrm>
              <a:custGeom>
                <a:avLst/>
                <a:gdLst>
                  <a:gd name="T0" fmla="*/ 20 w 40"/>
                  <a:gd name="T1" fmla="*/ 0 h 39"/>
                  <a:gd name="T2" fmla="*/ 0 w 40"/>
                  <a:gd name="T3" fmla="*/ 17 h 39"/>
                  <a:gd name="T4" fmla="*/ 0 w 40"/>
                  <a:gd name="T5" fmla="*/ 19 h 39"/>
                  <a:gd name="T6" fmla="*/ 20 w 40"/>
                  <a:gd name="T7" fmla="*/ 39 h 39"/>
                  <a:gd name="T8" fmla="*/ 40 w 40"/>
                  <a:gd name="T9" fmla="*/ 19 h 39"/>
                  <a:gd name="T10" fmla="*/ 40 w 40"/>
                  <a:gd name="T11" fmla="*/ 17 h 39"/>
                  <a:gd name="T12" fmla="*/ 20 w 40"/>
                  <a:gd name="T13" fmla="*/ 0 h 39"/>
                  <a:gd name="T14" fmla="*/ 35 w 40"/>
                  <a:gd name="T15" fmla="*/ 19 h 39"/>
                  <a:gd name="T16" fmla="*/ 33 w 40"/>
                  <a:gd name="T17" fmla="*/ 28 h 39"/>
                  <a:gd name="T18" fmla="*/ 20 w 40"/>
                  <a:gd name="T19" fmla="*/ 35 h 39"/>
                  <a:gd name="T20" fmla="*/ 5 w 40"/>
                  <a:gd name="T21" fmla="*/ 25 h 39"/>
                  <a:gd name="T22" fmla="*/ 4 w 40"/>
                  <a:gd name="T23" fmla="*/ 19 h 39"/>
                  <a:gd name="T24" fmla="*/ 5 w 40"/>
                  <a:gd name="T25" fmla="*/ 17 h 39"/>
                  <a:gd name="T26" fmla="*/ 20 w 40"/>
                  <a:gd name="T27" fmla="*/ 4 h 39"/>
                  <a:gd name="T28" fmla="*/ 32 w 40"/>
                  <a:gd name="T29" fmla="*/ 9 h 39"/>
                  <a:gd name="T30" fmla="*/ 33 w 40"/>
                  <a:gd name="T31" fmla="*/ 11 h 39"/>
                  <a:gd name="T32" fmla="*/ 35 w 40"/>
                  <a:gd name="T33" fmla="*/ 17 h 39"/>
                  <a:gd name="T34" fmla="*/ 35 w 40"/>
                  <a:gd name="T35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cubicBezTo>
                      <a:pt x="10" y="0"/>
                      <a:pt x="1" y="7"/>
                      <a:pt x="0" y="17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1" y="39"/>
                      <a:pt x="40" y="30"/>
                      <a:pt x="40" y="19"/>
                    </a:cubicBezTo>
                    <a:cubicBezTo>
                      <a:pt x="40" y="19"/>
                      <a:pt x="40" y="18"/>
                      <a:pt x="40" y="17"/>
                    </a:cubicBezTo>
                    <a:cubicBezTo>
                      <a:pt x="39" y="7"/>
                      <a:pt x="30" y="0"/>
                      <a:pt x="20" y="0"/>
                    </a:cubicBezTo>
                    <a:close/>
                    <a:moveTo>
                      <a:pt x="35" y="19"/>
                    </a:moveTo>
                    <a:cubicBezTo>
                      <a:pt x="35" y="23"/>
                      <a:pt x="34" y="26"/>
                      <a:pt x="33" y="28"/>
                    </a:cubicBezTo>
                    <a:cubicBezTo>
                      <a:pt x="30" y="32"/>
                      <a:pt x="25" y="35"/>
                      <a:pt x="20" y="35"/>
                    </a:cubicBezTo>
                    <a:cubicBezTo>
                      <a:pt x="13" y="35"/>
                      <a:pt x="7" y="31"/>
                      <a:pt x="5" y="25"/>
                    </a:cubicBezTo>
                    <a:cubicBezTo>
                      <a:pt x="5" y="23"/>
                      <a:pt x="4" y="21"/>
                      <a:pt x="4" y="19"/>
                    </a:cubicBezTo>
                    <a:cubicBezTo>
                      <a:pt x="4" y="19"/>
                      <a:pt x="4" y="18"/>
                      <a:pt x="5" y="17"/>
                    </a:cubicBezTo>
                    <a:cubicBezTo>
                      <a:pt x="6" y="10"/>
                      <a:pt x="12" y="4"/>
                      <a:pt x="20" y="4"/>
                    </a:cubicBezTo>
                    <a:cubicBezTo>
                      <a:pt x="25" y="4"/>
                      <a:pt x="29" y="6"/>
                      <a:pt x="32" y="9"/>
                    </a:cubicBezTo>
                    <a:cubicBezTo>
                      <a:pt x="32" y="10"/>
                      <a:pt x="32" y="10"/>
                      <a:pt x="33" y="11"/>
                    </a:cubicBezTo>
                    <a:cubicBezTo>
                      <a:pt x="34" y="13"/>
                      <a:pt x="35" y="15"/>
                      <a:pt x="35" y="17"/>
                    </a:cubicBezTo>
                    <a:cubicBezTo>
                      <a:pt x="35" y="18"/>
                      <a:pt x="35" y="19"/>
                      <a:pt x="35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4" name="Freeform 652">
                <a:extLst>
                  <a:ext uri="{FF2B5EF4-FFF2-40B4-BE49-F238E27FC236}">
                    <a16:creationId xmlns:a16="http://schemas.microsoft.com/office/drawing/2014/main" id="{0885D413-1F2D-2548-B70F-9696901466D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895475" y="5611813"/>
                <a:ext cx="115888" cy="117475"/>
              </a:xfrm>
              <a:custGeom>
                <a:avLst/>
                <a:gdLst>
                  <a:gd name="T0" fmla="*/ 28 w 31"/>
                  <a:gd name="T1" fmla="*/ 5 h 31"/>
                  <a:gd name="T2" fmla="*/ 16 w 31"/>
                  <a:gd name="T3" fmla="*/ 0 h 31"/>
                  <a:gd name="T4" fmla="*/ 1 w 31"/>
                  <a:gd name="T5" fmla="*/ 13 h 31"/>
                  <a:gd name="T6" fmla="*/ 0 w 31"/>
                  <a:gd name="T7" fmla="*/ 15 h 31"/>
                  <a:gd name="T8" fmla="*/ 1 w 31"/>
                  <a:gd name="T9" fmla="*/ 21 h 31"/>
                  <a:gd name="T10" fmla="*/ 16 w 31"/>
                  <a:gd name="T11" fmla="*/ 31 h 31"/>
                  <a:gd name="T12" fmla="*/ 29 w 31"/>
                  <a:gd name="T13" fmla="*/ 24 h 31"/>
                  <a:gd name="T14" fmla="*/ 31 w 31"/>
                  <a:gd name="T15" fmla="*/ 15 h 31"/>
                  <a:gd name="T16" fmla="*/ 31 w 31"/>
                  <a:gd name="T17" fmla="*/ 13 h 31"/>
                  <a:gd name="T18" fmla="*/ 29 w 31"/>
                  <a:gd name="T19" fmla="*/ 7 h 31"/>
                  <a:gd name="T20" fmla="*/ 28 w 31"/>
                  <a:gd name="T21" fmla="*/ 5 h 31"/>
                  <a:gd name="T22" fmla="*/ 22 w 31"/>
                  <a:gd name="T23" fmla="*/ 15 h 31"/>
                  <a:gd name="T24" fmla="*/ 16 w 31"/>
                  <a:gd name="T25" fmla="*/ 21 h 31"/>
                  <a:gd name="T26" fmla="*/ 10 w 31"/>
                  <a:gd name="T27" fmla="*/ 16 h 31"/>
                  <a:gd name="T28" fmla="*/ 10 w 31"/>
                  <a:gd name="T29" fmla="*/ 15 h 31"/>
                  <a:gd name="T30" fmla="*/ 10 w 31"/>
                  <a:gd name="T31" fmla="*/ 13 h 31"/>
                  <a:gd name="T32" fmla="*/ 16 w 31"/>
                  <a:gd name="T33" fmla="*/ 9 h 31"/>
                  <a:gd name="T34" fmla="*/ 19 w 31"/>
                  <a:gd name="T35" fmla="*/ 10 h 31"/>
                  <a:gd name="T36" fmla="*/ 22 w 31"/>
                  <a:gd name="T37" fmla="*/ 13 h 31"/>
                  <a:gd name="T38" fmla="*/ 22 w 31"/>
                  <a:gd name="T39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31">
                    <a:moveTo>
                      <a:pt x="28" y="5"/>
                    </a:moveTo>
                    <a:cubicBezTo>
                      <a:pt x="25" y="2"/>
                      <a:pt x="21" y="0"/>
                      <a:pt x="16" y="0"/>
                    </a:cubicBezTo>
                    <a:cubicBezTo>
                      <a:pt x="8" y="0"/>
                      <a:pt x="2" y="6"/>
                      <a:pt x="1" y="13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7"/>
                      <a:pt x="1" y="19"/>
                      <a:pt x="1" y="21"/>
                    </a:cubicBezTo>
                    <a:cubicBezTo>
                      <a:pt x="3" y="27"/>
                      <a:pt x="9" y="31"/>
                      <a:pt x="16" y="31"/>
                    </a:cubicBezTo>
                    <a:cubicBezTo>
                      <a:pt x="21" y="31"/>
                      <a:pt x="26" y="28"/>
                      <a:pt x="29" y="24"/>
                    </a:cubicBezTo>
                    <a:cubicBezTo>
                      <a:pt x="30" y="22"/>
                      <a:pt x="31" y="19"/>
                      <a:pt x="31" y="15"/>
                    </a:cubicBezTo>
                    <a:cubicBezTo>
                      <a:pt x="31" y="15"/>
                      <a:pt x="31" y="14"/>
                      <a:pt x="31" y="13"/>
                    </a:cubicBezTo>
                    <a:cubicBezTo>
                      <a:pt x="31" y="11"/>
                      <a:pt x="30" y="9"/>
                      <a:pt x="29" y="7"/>
                    </a:cubicBezTo>
                    <a:cubicBezTo>
                      <a:pt x="28" y="6"/>
                      <a:pt x="28" y="6"/>
                      <a:pt x="28" y="5"/>
                    </a:cubicBezTo>
                    <a:close/>
                    <a:moveTo>
                      <a:pt x="22" y="15"/>
                    </a:moveTo>
                    <a:cubicBezTo>
                      <a:pt x="22" y="19"/>
                      <a:pt x="19" y="21"/>
                      <a:pt x="16" y="21"/>
                    </a:cubicBezTo>
                    <a:cubicBezTo>
                      <a:pt x="13" y="21"/>
                      <a:pt x="10" y="19"/>
                      <a:pt x="10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4"/>
                      <a:pt x="10" y="13"/>
                    </a:cubicBezTo>
                    <a:cubicBezTo>
                      <a:pt x="11" y="11"/>
                      <a:pt x="13" y="9"/>
                      <a:pt x="16" y="9"/>
                    </a:cubicBezTo>
                    <a:cubicBezTo>
                      <a:pt x="17" y="9"/>
                      <a:pt x="18" y="10"/>
                      <a:pt x="19" y="10"/>
                    </a:cubicBezTo>
                    <a:cubicBezTo>
                      <a:pt x="20" y="11"/>
                      <a:pt x="21" y="12"/>
                      <a:pt x="22" y="13"/>
                    </a:cubicBezTo>
                    <a:cubicBezTo>
                      <a:pt x="22" y="14"/>
                      <a:pt x="22" y="15"/>
                      <a:pt x="22" y="15"/>
                    </a:cubicBezTo>
                    <a:close/>
                  </a:path>
                </a:pathLst>
              </a:custGeom>
              <a:solidFill>
                <a:srgbClr val="4B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5" name="Freeform 653">
                <a:extLst>
                  <a:ext uri="{FF2B5EF4-FFF2-40B4-BE49-F238E27FC236}">
                    <a16:creationId xmlns:a16="http://schemas.microsoft.com/office/drawing/2014/main" id="{18078745-8866-394A-9754-FE56BB2028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33575" y="5646738"/>
                <a:ext cx="44450" cy="44450"/>
              </a:xfrm>
              <a:custGeom>
                <a:avLst/>
                <a:gdLst>
                  <a:gd name="T0" fmla="*/ 9 w 12"/>
                  <a:gd name="T1" fmla="*/ 1 h 12"/>
                  <a:gd name="T2" fmla="*/ 6 w 12"/>
                  <a:gd name="T3" fmla="*/ 0 h 12"/>
                  <a:gd name="T4" fmla="*/ 0 w 12"/>
                  <a:gd name="T5" fmla="*/ 4 h 12"/>
                  <a:gd name="T6" fmla="*/ 0 w 12"/>
                  <a:gd name="T7" fmla="*/ 6 h 12"/>
                  <a:gd name="T8" fmla="*/ 0 w 12"/>
                  <a:gd name="T9" fmla="*/ 7 h 12"/>
                  <a:gd name="T10" fmla="*/ 6 w 12"/>
                  <a:gd name="T11" fmla="*/ 12 h 12"/>
                  <a:gd name="T12" fmla="*/ 12 w 12"/>
                  <a:gd name="T13" fmla="*/ 6 h 12"/>
                  <a:gd name="T14" fmla="*/ 12 w 12"/>
                  <a:gd name="T15" fmla="*/ 4 h 12"/>
                  <a:gd name="T16" fmla="*/ 9 w 12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9" y="1"/>
                    </a:moveTo>
                    <a:cubicBezTo>
                      <a:pt x="8" y="1"/>
                      <a:pt x="7" y="0"/>
                      <a:pt x="6" y="0"/>
                    </a:cubicBezTo>
                    <a:cubicBezTo>
                      <a:pt x="3" y="0"/>
                      <a:pt x="1" y="2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9" y="12"/>
                      <a:pt x="12" y="10"/>
                      <a:pt x="12" y="6"/>
                    </a:cubicBezTo>
                    <a:cubicBezTo>
                      <a:pt x="12" y="6"/>
                      <a:pt x="12" y="5"/>
                      <a:pt x="12" y="4"/>
                    </a:cubicBezTo>
                    <a:cubicBezTo>
                      <a:pt x="11" y="3"/>
                      <a:pt x="10" y="2"/>
                      <a:pt x="9" y="1"/>
                    </a:cubicBezTo>
                    <a:close/>
                  </a:path>
                </a:pathLst>
              </a:custGeom>
              <a:solidFill>
                <a:srgbClr val="D0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6" name="Freeform 654">
                <a:extLst>
                  <a:ext uri="{FF2B5EF4-FFF2-40B4-BE49-F238E27FC236}">
                    <a16:creationId xmlns:a16="http://schemas.microsoft.com/office/drawing/2014/main" id="{D0B22D50-7254-6B46-A9F8-F02CD1C495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85863" y="5202238"/>
                <a:ext cx="74613" cy="184150"/>
              </a:xfrm>
              <a:custGeom>
                <a:avLst/>
                <a:gdLst>
                  <a:gd name="T0" fmla="*/ 14 w 20"/>
                  <a:gd name="T1" fmla="*/ 12 h 49"/>
                  <a:gd name="T2" fmla="*/ 15 w 20"/>
                  <a:gd name="T3" fmla="*/ 11 h 49"/>
                  <a:gd name="T4" fmla="*/ 15 w 20"/>
                  <a:gd name="T5" fmla="*/ 10 h 49"/>
                  <a:gd name="T6" fmla="*/ 16 w 20"/>
                  <a:gd name="T7" fmla="*/ 9 h 49"/>
                  <a:gd name="T8" fmla="*/ 17 w 20"/>
                  <a:gd name="T9" fmla="*/ 8 h 49"/>
                  <a:gd name="T10" fmla="*/ 18 w 20"/>
                  <a:gd name="T11" fmla="*/ 7 h 49"/>
                  <a:gd name="T12" fmla="*/ 20 w 20"/>
                  <a:gd name="T13" fmla="*/ 4 h 49"/>
                  <a:gd name="T14" fmla="*/ 18 w 20"/>
                  <a:gd name="T15" fmla="*/ 1 h 49"/>
                  <a:gd name="T16" fmla="*/ 13 w 20"/>
                  <a:gd name="T17" fmla="*/ 1 h 49"/>
                  <a:gd name="T18" fmla="*/ 11 w 20"/>
                  <a:gd name="T19" fmla="*/ 3 h 49"/>
                  <a:gd name="T20" fmla="*/ 11 w 20"/>
                  <a:gd name="T21" fmla="*/ 3 h 49"/>
                  <a:gd name="T22" fmla="*/ 9 w 20"/>
                  <a:gd name="T23" fmla="*/ 5 h 49"/>
                  <a:gd name="T24" fmla="*/ 9 w 20"/>
                  <a:gd name="T25" fmla="*/ 5 h 49"/>
                  <a:gd name="T26" fmla="*/ 7 w 20"/>
                  <a:gd name="T27" fmla="*/ 8 h 49"/>
                  <a:gd name="T28" fmla="*/ 7 w 20"/>
                  <a:gd name="T29" fmla="*/ 8 h 49"/>
                  <a:gd name="T30" fmla="*/ 11 w 20"/>
                  <a:gd name="T31" fmla="*/ 47 h 49"/>
                  <a:gd name="T32" fmla="*/ 17 w 20"/>
                  <a:gd name="T33" fmla="*/ 47 h 49"/>
                  <a:gd name="T34" fmla="*/ 17 w 20"/>
                  <a:gd name="T35" fmla="*/ 42 h 49"/>
                  <a:gd name="T36" fmla="*/ 10 w 20"/>
                  <a:gd name="T37" fmla="*/ 24 h 49"/>
                  <a:gd name="T38" fmla="*/ 13 w 20"/>
                  <a:gd name="T39" fmla="*/ 13 h 49"/>
                  <a:gd name="T40" fmla="*/ 14 w 20"/>
                  <a:gd name="T41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49">
                    <a:moveTo>
                      <a:pt x="14" y="12"/>
                    </a:moveTo>
                    <a:cubicBezTo>
                      <a:pt x="14" y="12"/>
                      <a:pt x="14" y="11"/>
                      <a:pt x="1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6" y="9"/>
                      <a:pt x="16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8" y="7"/>
                      <a:pt x="18" y="7"/>
                    </a:cubicBezTo>
                    <a:cubicBezTo>
                      <a:pt x="19" y="6"/>
                      <a:pt x="20" y="5"/>
                      <a:pt x="20" y="4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7" y="0"/>
                      <a:pt x="14" y="0"/>
                      <a:pt x="13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8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0" y="20"/>
                      <a:pt x="1" y="36"/>
                      <a:pt x="11" y="47"/>
                    </a:cubicBezTo>
                    <a:cubicBezTo>
                      <a:pt x="13" y="49"/>
                      <a:pt x="15" y="49"/>
                      <a:pt x="17" y="47"/>
                    </a:cubicBezTo>
                    <a:cubicBezTo>
                      <a:pt x="18" y="46"/>
                      <a:pt x="18" y="43"/>
                      <a:pt x="17" y="42"/>
                    </a:cubicBezTo>
                    <a:cubicBezTo>
                      <a:pt x="12" y="37"/>
                      <a:pt x="10" y="31"/>
                      <a:pt x="10" y="24"/>
                    </a:cubicBezTo>
                    <a:cubicBezTo>
                      <a:pt x="11" y="20"/>
                      <a:pt x="12" y="16"/>
                      <a:pt x="1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7" name="Freeform 655">
                <a:extLst>
                  <a:ext uri="{FF2B5EF4-FFF2-40B4-BE49-F238E27FC236}">
                    <a16:creationId xmlns:a16="http://schemas.microsoft.com/office/drawing/2014/main" id="{48B19EA7-3A89-484E-A36D-281F97CD15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33475" y="5157788"/>
                <a:ext cx="85725" cy="269875"/>
              </a:xfrm>
              <a:custGeom>
                <a:avLst/>
                <a:gdLst>
                  <a:gd name="T0" fmla="*/ 9 w 23"/>
                  <a:gd name="T1" fmla="*/ 35 h 72"/>
                  <a:gd name="T2" fmla="*/ 12 w 23"/>
                  <a:gd name="T3" fmla="*/ 20 h 72"/>
                  <a:gd name="T4" fmla="*/ 13 w 23"/>
                  <a:gd name="T5" fmla="*/ 19 h 72"/>
                  <a:gd name="T6" fmla="*/ 13 w 23"/>
                  <a:gd name="T7" fmla="*/ 18 h 72"/>
                  <a:gd name="T8" fmla="*/ 14 w 23"/>
                  <a:gd name="T9" fmla="*/ 17 h 72"/>
                  <a:gd name="T10" fmla="*/ 14 w 23"/>
                  <a:gd name="T11" fmla="*/ 17 h 72"/>
                  <a:gd name="T12" fmla="*/ 15 w 23"/>
                  <a:gd name="T13" fmla="*/ 15 h 72"/>
                  <a:gd name="T14" fmla="*/ 15 w 23"/>
                  <a:gd name="T15" fmla="*/ 15 h 72"/>
                  <a:gd name="T16" fmla="*/ 16 w 23"/>
                  <a:gd name="T17" fmla="*/ 14 h 72"/>
                  <a:gd name="T18" fmla="*/ 16 w 23"/>
                  <a:gd name="T19" fmla="*/ 13 h 72"/>
                  <a:gd name="T20" fmla="*/ 17 w 23"/>
                  <a:gd name="T21" fmla="*/ 12 h 72"/>
                  <a:gd name="T22" fmla="*/ 18 w 23"/>
                  <a:gd name="T23" fmla="*/ 12 h 72"/>
                  <a:gd name="T24" fmla="*/ 18 w 23"/>
                  <a:gd name="T25" fmla="*/ 10 h 72"/>
                  <a:gd name="T26" fmla="*/ 19 w 23"/>
                  <a:gd name="T27" fmla="*/ 10 h 72"/>
                  <a:gd name="T28" fmla="*/ 20 w 23"/>
                  <a:gd name="T29" fmla="*/ 9 h 72"/>
                  <a:gd name="T30" fmla="*/ 20 w 23"/>
                  <a:gd name="T31" fmla="*/ 8 h 72"/>
                  <a:gd name="T32" fmla="*/ 22 w 23"/>
                  <a:gd name="T33" fmla="*/ 7 h 72"/>
                  <a:gd name="T34" fmla="*/ 23 w 23"/>
                  <a:gd name="T35" fmla="*/ 4 h 72"/>
                  <a:gd name="T36" fmla="*/ 22 w 23"/>
                  <a:gd name="T37" fmla="*/ 1 h 72"/>
                  <a:gd name="T38" fmla="*/ 16 w 23"/>
                  <a:gd name="T39" fmla="*/ 1 h 72"/>
                  <a:gd name="T40" fmla="*/ 15 w 23"/>
                  <a:gd name="T41" fmla="*/ 3 h 72"/>
                  <a:gd name="T42" fmla="*/ 14 w 23"/>
                  <a:gd name="T43" fmla="*/ 4 h 72"/>
                  <a:gd name="T44" fmla="*/ 13 w 23"/>
                  <a:gd name="T45" fmla="*/ 5 h 72"/>
                  <a:gd name="T46" fmla="*/ 12 w 23"/>
                  <a:gd name="T47" fmla="*/ 6 h 72"/>
                  <a:gd name="T48" fmla="*/ 11 w 23"/>
                  <a:gd name="T49" fmla="*/ 7 h 72"/>
                  <a:gd name="T50" fmla="*/ 10 w 23"/>
                  <a:gd name="T51" fmla="*/ 8 h 72"/>
                  <a:gd name="T52" fmla="*/ 9 w 23"/>
                  <a:gd name="T53" fmla="*/ 9 h 72"/>
                  <a:gd name="T54" fmla="*/ 9 w 23"/>
                  <a:gd name="T55" fmla="*/ 10 h 72"/>
                  <a:gd name="T56" fmla="*/ 6 w 23"/>
                  <a:gd name="T57" fmla="*/ 15 h 72"/>
                  <a:gd name="T58" fmla="*/ 6 w 23"/>
                  <a:gd name="T59" fmla="*/ 15 h 72"/>
                  <a:gd name="T60" fmla="*/ 5 w 23"/>
                  <a:gd name="T61" fmla="*/ 17 h 72"/>
                  <a:gd name="T62" fmla="*/ 5 w 23"/>
                  <a:gd name="T63" fmla="*/ 18 h 72"/>
                  <a:gd name="T64" fmla="*/ 4 w 23"/>
                  <a:gd name="T65" fmla="*/ 20 h 72"/>
                  <a:gd name="T66" fmla="*/ 4 w 23"/>
                  <a:gd name="T67" fmla="*/ 20 h 72"/>
                  <a:gd name="T68" fmla="*/ 4 w 23"/>
                  <a:gd name="T69" fmla="*/ 20 h 72"/>
                  <a:gd name="T70" fmla="*/ 1 w 23"/>
                  <a:gd name="T71" fmla="*/ 35 h 72"/>
                  <a:gd name="T72" fmla="*/ 14 w 23"/>
                  <a:gd name="T73" fmla="*/ 70 h 72"/>
                  <a:gd name="T74" fmla="*/ 19 w 23"/>
                  <a:gd name="T75" fmla="*/ 70 h 72"/>
                  <a:gd name="T76" fmla="*/ 20 w 23"/>
                  <a:gd name="T77" fmla="*/ 65 h 72"/>
                  <a:gd name="T78" fmla="*/ 9 w 23"/>
                  <a:gd name="T79" fmla="*/ 3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72">
                    <a:moveTo>
                      <a:pt x="9" y="35"/>
                    </a:moveTo>
                    <a:cubicBezTo>
                      <a:pt x="9" y="30"/>
                      <a:pt x="10" y="25"/>
                      <a:pt x="12" y="20"/>
                    </a:cubicBezTo>
                    <a:cubicBezTo>
                      <a:pt x="13" y="20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4" y="18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6"/>
                      <a:pt x="15" y="16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8"/>
                      <a:pt x="21" y="7"/>
                      <a:pt x="22" y="7"/>
                    </a:cubicBezTo>
                    <a:cubicBezTo>
                      <a:pt x="23" y="6"/>
                      <a:pt x="23" y="5"/>
                      <a:pt x="23" y="4"/>
                    </a:cubicBezTo>
                    <a:cubicBezTo>
                      <a:pt x="23" y="3"/>
                      <a:pt x="23" y="2"/>
                      <a:pt x="22" y="1"/>
                    </a:cubicBezTo>
                    <a:cubicBezTo>
                      <a:pt x="21" y="0"/>
                      <a:pt x="18" y="0"/>
                      <a:pt x="16" y="1"/>
                    </a:cubicBezTo>
                    <a:cubicBezTo>
                      <a:pt x="16" y="2"/>
                      <a:pt x="15" y="2"/>
                      <a:pt x="15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1" y="7"/>
                      <a:pt x="11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9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2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5" y="16"/>
                      <a:pt x="5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2" y="25"/>
                      <a:pt x="1" y="30"/>
                      <a:pt x="1" y="35"/>
                    </a:cubicBezTo>
                    <a:cubicBezTo>
                      <a:pt x="0" y="48"/>
                      <a:pt x="5" y="61"/>
                      <a:pt x="14" y="70"/>
                    </a:cubicBezTo>
                    <a:cubicBezTo>
                      <a:pt x="15" y="72"/>
                      <a:pt x="18" y="72"/>
                      <a:pt x="19" y="70"/>
                    </a:cubicBezTo>
                    <a:cubicBezTo>
                      <a:pt x="21" y="69"/>
                      <a:pt x="21" y="66"/>
                      <a:pt x="20" y="65"/>
                    </a:cubicBezTo>
                    <a:cubicBezTo>
                      <a:pt x="12" y="57"/>
                      <a:pt x="8" y="46"/>
                      <a:pt x="9" y="35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8" name="Freeform 656">
                <a:extLst>
                  <a:ext uri="{FF2B5EF4-FFF2-40B4-BE49-F238E27FC236}">
                    <a16:creationId xmlns:a16="http://schemas.microsoft.com/office/drawing/2014/main" id="{64722206-86AA-8846-A422-1F7EDD08BF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81088" y="5116513"/>
                <a:ext cx="101600" cy="349250"/>
              </a:xfrm>
              <a:custGeom>
                <a:avLst/>
                <a:gdLst>
                  <a:gd name="T0" fmla="*/ 8 w 27"/>
                  <a:gd name="T1" fmla="*/ 46 h 93"/>
                  <a:gd name="T2" fmla="*/ 11 w 27"/>
                  <a:gd name="T3" fmla="*/ 31 h 93"/>
                  <a:gd name="T4" fmla="*/ 12 w 27"/>
                  <a:gd name="T5" fmla="*/ 29 h 93"/>
                  <a:gd name="T6" fmla="*/ 12 w 27"/>
                  <a:gd name="T7" fmla="*/ 28 h 93"/>
                  <a:gd name="T8" fmla="*/ 15 w 27"/>
                  <a:gd name="T9" fmla="*/ 22 h 93"/>
                  <a:gd name="T10" fmla="*/ 15 w 27"/>
                  <a:gd name="T11" fmla="*/ 21 h 93"/>
                  <a:gd name="T12" fmla="*/ 17 w 27"/>
                  <a:gd name="T13" fmla="*/ 19 h 93"/>
                  <a:gd name="T14" fmla="*/ 17 w 27"/>
                  <a:gd name="T15" fmla="*/ 18 h 93"/>
                  <a:gd name="T16" fmla="*/ 21 w 27"/>
                  <a:gd name="T17" fmla="*/ 13 h 93"/>
                  <a:gd name="T18" fmla="*/ 21 w 27"/>
                  <a:gd name="T19" fmla="*/ 12 h 93"/>
                  <a:gd name="T20" fmla="*/ 23 w 27"/>
                  <a:gd name="T21" fmla="*/ 10 h 93"/>
                  <a:gd name="T22" fmla="*/ 24 w 27"/>
                  <a:gd name="T23" fmla="*/ 10 h 93"/>
                  <a:gd name="T24" fmla="*/ 26 w 27"/>
                  <a:gd name="T25" fmla="*/ 7 h 93"/>
                  <a:gd name="T26" fmla="*/ 27 w 27"/>
                  <a:gd name="T27" fmla="*/ 5 h 93"/>
                  <a:gd name="T28" fmla="*/ 26 w 27"/>
                  <a:gd name="T29" fmla="*/ 2 h 93"/>
                  <a:gd name="T30" fmla="*/ 21 w 27"/>
                  <a:gd name="T31" fmla="*/ 2 h 93"/>
                  <a:gd name="T32" fmla="*/ 19 w 27"/>
                  <a:gd name="T33" fmla="*/ 4 h 93"/>
                  <a:gd name="T34" fmla="*/ 18 w 27"/>
                  <a:gd name="T35" fmla="*/ 4 h 93"/>
                  <a:gd name="T36" fmla="*/ 17 w 27"/>
                  <a:gd name="T37" fmla="*/ 6 h 93"/>
                  <a:gd name="T38" fmla="*/ 16 w 27"/>
                  <a:gd name="T39" fmla="*/ 6 h 93"/>
                  <a:gd name="T40" fmla="*/ 14 w 27"/>
                  <a:gd name="T41" fmla="*/ 8 h 93"/>
                  <a:gd name="T42" fmla="*/ 14 w 27"/>
                  <a:gd name="T43" fmla="*/ 9 h 93"/>
                  <a:gd name="T44" fmla="*/ 13 w 27"/>
                  <a:gd name="T45" fmla="*/ 11 h 93"/>
                  <a:gd name="T46" fmla="*/ 12 w 27"/>
                  <a:gd name="T47" fmla="*/ 11 h 93"/>
                  <a:gd name="T48" fmla="*/ 11 w 27"/>
                  <a:gd name="T49" fmla="*/ 13 h 93"/>
                  <a:gd name="T50" fmla="*/ 10 w 27"/>
                  <a:gd name="T51" fmla="*/ 14 h 93"/>
                  <a:gd name="T52" fmla="*/ 9 w 27"/>
                  <a:gd name="T53" fmla="*/ 16 h 93"/>
                  <a:gd name="T54" fmla="*/ 9 w 27"/>
                  <a:gd name="T55" fmla="*/ 16 h 93"/>
                  <a:gd name="T56" fmla="*/ 8 w 27"/>
                  <a:gd name="T57" fmla="*/ 19 h 93"/>
                  <a:gd name="T58" fmla="*/ 7 w 27"/>
                  <a:gd name="T59" fmla="*/ 19 h 93"/>
                  <a:gd name="T60" fmla="*/ 6 w 27"/>
                  <a:gd name="T61" fmla="*/ 21 h 93"/>
                  <a:gd name="T62" fmla="*/ 6 w 27"/>
                  <a:gd name="T63" fmla="*/ 22 h 93"/>
                  <a:gd name="T64" fmla="*/ 5 w 27"/>
                  <a:gd name="T65" fmla="*/ 24 h 93"/>
                  <a:gd name="T66" fmla="*/ 5 w 27"/>
                  <a:gd name="T67" fmla="*/ 25 h 93"/>
                  <a:gd name="T68" fmla="*/ 4 w 27"/>
                  <a:gd name="T69" fmla="*/ 27 h 93"/>
                  <a:gd name="T70" fmla="*/ 4 w 27"/>
                  <a:gd name="T71" fmla="*/ 28 h 93"/>
                  <a:gd name="T72" fmla="*/ 3 w 27"/>
                  <a:gd name="T73" fmla="*/ 30 h 93"/>
                  <a:gd name="T74" fmla="*/ 3 w 27"/>
                  <a:gd name="T75" fmla="*/ 31 h 93"/>
                  <a:gd name="T76" fmla="*/ 2 w 27"/>
                  <a:gd name="T77" fmla="*/ 33 h 93"/>
                  <a:gd name="T78" fmla="*/ 2 w 27"/>
                  <a:gd name="T79" fmla="*/ 33 h 93"/>
                  <a:gd name="T80" fmla="*/ 2 w 27"/>
                  <a:gd name="T81" fmla="*/ 33 h 93"/>
                  <a:gd name="T82" fmla="*/ 2 w 27"/>
                  <a:gd name="T83" fmla="*/ 33 h 93"/>
                  <a:gd name="T84" fmla="*/ 1 w 27"/>
                  <a:gd name="T85" fmla="*/ 46 h 93"/>
                  <a:gd name="T86" fmla="*/ 17 w 27"/>
                  <a:gd name="T87" fmla="*/ 91 h 93"/>
                  <a:gd name="T88" fmla="*/ 23 w 27"/>
                  <a:gd name="T89" fmla="*/ 91 h 93"/>
                  <a:gd name="T90" fmla="*/ 23 w 27"/>
                  <a:gd name="T91" fmla="*/ 85 h 93"/>
                  <a:gd name="T92" fmla="*/ 8 w 27"/>
                  <a:gd name="T93" fmla="*/ 4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" h="93">
                    <a:moveTo>
                      <a:pt x="8" y="46"/>
                    </a:moveTo>
                    <a:cubicBezTo>
                      <a:pt x="9" y="41"/>
                      <a:pt x="10" y="36"/>
                      <a:pt x="11" y="31"/>
                    </a:cubicBezTo>
                    <a:cubicBezTo>
                      <a:pt x="11" y="30"/>
                      <a:pt x="12" y="30"/>
                      <a:pt x="12" y="29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6"/>
                      <a:pt x="14" y="24"/>
                      <a:pt x="15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6" y="20"/>
                      <a:pt x="17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9" y="15"/>
                      <a:pt x="21" y="1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2"/>
                      <a:pt x="23" y="11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5" y="8"/>
                      <a:pt x="26" y="7"/>
                    </a:cubicBezTo>
                    <a:cubicBezTo>
                      <a:pt x="27" y="7"/>
                      <a:pt x="27" y="6"/>
                      <a:pt x="27" y="5"/>
                    </a:cubicBezTo>
                    <a:cubicBezTo>
                      <a:pt x="27" y="4"/>
                      <a:pt x="27" y="3"/>
                      <a:pt x="26" y="2"/>
                    </a:cubicBezTo>
                    <a:cubicBezTo>
                      <a:pt x="25" y="0"/>
                      <a:pt x="22" y="0"/>
                      <a:pt x="21" y="2"/>
                    </a:cubicBezTo>
                    <a:cubicBezTo>
                      <a:pt x="20" y="2"/>
                      <a:pt x="19" y="3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5"/>
                      <a:pt x="17" y="5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7"/>
                      <a:pt x="15" y="8"/>
                      <a:pt x="14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3" y="10"/>
                      <a:pt x="13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1" y="13"/>
                      <a:pt x="11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8" y="18"/>
                      <a:pt x="8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20"/>
                      <a:pt x="7" y="20"/>
                      <a:pt x="6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3"/>
                      <a:pt x="6" y="23"/>
                      <a:pt x="5" y="2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6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3" y="29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7"/>
                      <a:pt x="1" y="41"/>
                      <a:pt x="1" y="46"/>
                    </a:cubicBezTo>
                    <a:cubicBezTo>
                      <a:pt x="0" y="62"/>
                      <a:pt x="6" y="78"/>
                      <a:pt x="17" y="91"/>
                    </a:cubicBezTo>
                    <a:cubicBezTo>
                      <a:pt x="19" y="92"/>
                      <a:pt x="21" y="93"/>
                      <a:pt x="23" y="91"/>
                    </a:cubicBezTo>
                    <a:cubicBezTo>
                      <a:pt x="25" y="90"/>
                      <a:pt x="25" y="87"/>
                      <a:pt x="23" y="85"/>
                    </a:cubicBezTo>
                    <a:cubicBezTo>
                      <a:pt x="13" y="75"/>
                      <a:pt x="8" y="61"/>
                      <a:pt x="8" y="46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9" name="Freeform 657">
                <a:extLst>
                  <a:ext uri="{FF2B5EF4-FFF2-40B4-BE49-F238E27FC236}">
                    <a16:creationId xmlns:a16="http://schemas.microsoft.com/office/drawing/2014/main" id="{01A0D983-8E1D-B046-95D2-D445709832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49363" y="5240338"/>
                <a:ext cx="49213" cy="109538"/>
              </a:xfrm>
              <a:custGeom>
                <a:avLst/>
                <a:gdLst>
                  <a:gd name="T0" fmla="*/ 9 w 13"/>
                  <a:gd name="T1" fmla="*/ 11 h 29"/>
                  <a:gd name="T2" fmla="*/ 9 w 13"/>
                  <a:gd name="T3" fmla="*/ 11 h 29"/>
                  <a:gd name="T4" fmla="*/ 10 w 13"/>
                  <a:gd name="T5" fmla="*/ 10 h 29"/>
                  <a:gd name="T6" fmla="*/ 10 w 13"/>
                  <a:gd name="T7" fmla="*/ 10 h 29"/>
                  <a:gd name="T8" fmla="*/ 10 w 13"/>
                  <a:gd name="T9" fmla="*/ 9 h 29"/>
                  <a:gd name="T10" fmla="*/ 11 w 13"/>
                  <a:gd name="T11" fmla="*/ 8 h 29"/>
                  <a:gd name="T12" fmla="*/ 11 w 13"/>
                  <a:gd name="T13" fmla="*/ 8 h 29"/>
                  <a:gd name="T14" fmla="*/ 12 w 13"/>
                  <a:gd name="T15" fmla="*/ 2 h 29"/>
                  <a:gd name="T16" fmla="*/ 6 w 13"/>
                  <a:gd name="T17" fmla="*/ 2 h 29"/>
                  <a:gd name="T18" fmla="*/ 5 w 13"/>
                  <a:gd name="T19" fmla="*/ 3 h 29"/>
                  <a:gd name="T20" fmla="*/ 4 w 13"/>
                  <a:gd name="T21" fmla="*/ 4 h 29"/>
                  <a:gd name="T22" fmla="*/ 4 w 13"/>
                  <a:gd name="T23" fmla="*/ 4 h 29"/>
                  <a:gd name="T24" fmla="*/ 3 w 13"/>
                  <a:gd name="T25" fmla="*/ 5 h 29"/>
                  <a:gd name="T26" fmla="*/ 3 w 13"/>
                  <a:gd name="T27" fmla="*/ 6 h 29"/>
                  <a:gd name="T28" fmla="*/ 2 w 13"/>
                  <a:gd name="T29" fmla="*/ 7 h 29"/>
                  <a:gd name="T30" fmla="*/ 2 w 13"/>
                  <a:gd name="T31" fmla="*/ 7 h 29"/>
                  <a:gd name="T32" fmla="*/ 2 w 13"/>
                  <a:gd name="T33" fmla="*/ 7 h 29"/>
                  <a:gd name="T34" fmla="*/ 0 w 13"/>
                  <a:gd name="T35" fmla="*/ 14 h 29"/>
                  <a:gd name="T36" fmla="*/ 5 w 13"/>
                  <a:gd name="T37" fmla="*/ 27 h 29"/>
                  <a:gd name="T38" fmla="*/ 11 w 13"/>
                  <a:gd name="T39" fmla="*/ 27 h 29"/>
                  <a:gd name="T40" fmla="*/ 12 w 13"/>
                  <a:gd name="T41" fmla="*/ 25 h 29"/>
                  <a:gd name="T42" fmla="*/ 11 w 13"/>
                  <a:gd name="T43" fmla="*/ 22 h 29"/>
                  <a:gd name="T44" fmla="*/ 8 w 13"/>
                  <a:gd name="T45" fmla="*/ 15 h 29"/>
                  <a:gd name="T46" fmla="*/ 9 w 13"/>
                  <a:gd name="T47" fmla="*/ 12 h 29"/>
                  <a:gd name="T48" fmla="*/ 9 w 13"/>
                  <a:gd name="T49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" h="29"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0"/>
                      <a:pt x="9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3" y="6"/>
                      <a:pt x="13" y="4"/>
                      <a:pt x="12" y="2"/>
                    </a:cubicBezTo>
                    <a:cubicBezTo>
                      <a:pt x="10" y="0"/>
                      <a:pt x="8" y="0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9"/>
                      <a:pt x="2" y="24"/>
                      <a:pt x="5" y="27"/>
                    </a:cubicBezTo>
                    <a:cubicBezTo>
                      <a:pt x="7" y="29"/>
                      <a:pt x="9" y="29"/>
                      <a:pt x="11" y="27"/>
                    </a:cubicBezTo>
                    <a:cubicBezTo>
                      <a:pt x="12" y="27"/>
                      <a:pt x="12" y="26"/>
                      <a:pt x="12" y="25"/>
                    </a:cubicBezTo>
                    <a:cubicBezTo>
                      <a:pt x="12" y="24"/>
                      <a:pt x="12" y="23"/>
                      <a:pt x="11" y="22"/>
                    </a:cubicBezTo>
                    <a:cubicBezTo>
                      <a:pt x="9" y="20"/>
                      <a:pt x="8" y="17"/>
                      <a:pt x="8" y="15"/>
                    </a:cubicBezTo>
                    <a:cubicBezTo>
                      <a:pt x="8" y="14"/>
                      <a:pt x="8" y="13"/>
                      <a:pt x="9" y="12"/>
                    </a:cubicBez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30" name="Freeform 724">
              <a:extLst>
                <a:ext uri="{FF2B5EF4-FFF2-40B4-BE49-F238E27FC236}">
                  <a16:creationId xmlns:a16="http://schemas.microsoft.com/office/drawing/2014/main" id="{C7D5D04C-4CB9-CF49-B024-694392CCE9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42719" y="5090055"/>
              <a:ext cx="580455" cy="358775"/>
            </a:xfrm>
            <a:custGeom>
              <a:avLst/>
              <a:gdLst>
                <a:gd name="T0" fmla="*/ 797 w 797"/>
                <a:gd name="T1" fmla="*/ 226 h 226"/>
                <a:gd name="T2" fmla="*/ 0 w 797"/>
                <a:gd name="T3" fmla="*/ 226 h 226"/>
                <a:gd name="T4" fmla="*/ 0 w 797"/>
                <a:gd name="T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7" h="226">
                  <a:moveTo>
                    <a:pt x="797" y="226"/>
                  </a:moveTo>
                  <a:lnTo>
                    <a:pt x="0" y="226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194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4" name="Textfeld 786">
              <a:extLst>
                <a:ext uri="{FF2B5EF4-FFF2-40B4-BE49-F238E27FC236}">
                  <a16:creationId xmlns:a16="http://schemas.microsoft.com/office/drawing/2014/main" id="{AAFB6020-3802-2A4D-90E7-5C9BB2EEF608}"/>
                </a:ext>
              </a:extLst>
            </p:cNvPr>
            <p:cNvSpPr txBox="1"/>
            <p:nvPr/>
          </p:nvSpPr>
          <p:spPr>
            <a:xfrm>
              <a:off x="1277604" y="4766760"/>
              <a:ext cx="2159036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Logist</a:t>
              </a:r>
              <a:r>
                <a:rPr kumimoji="0" lang="pl-PL" sz="1500" b="1" i="0" u="none" strike="noStrike" kern="1200" cap="none" spc="0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yka</a:t>
              </a:r>
              <a:r>
                <a:rPr kumimoji="0" lang="en-US" sz="15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</a:p>
          </p:txBody>
        </p:sp>
      </p:grpSp>
      <p:grpSp>
        <p:nvGrpSpPr>
          <p:cNvPr id="960" name="Gruppieren 771">
            <a:extLst>
              <a:ext uri="{FF2B5EF4-FFF2-40B4-BE49-F238E27FC236}">
                <a16:creationId xmlns:a16="http://schemas.microsoft.com/office/drawing/2014/main" id="{32A96868-DA99-8144-9305-3D1C81128195}"/>
              </a:ext>
            </a:extLst>
          </p:cNvPr>
          <p:cNvGrpSpPr>
            <a:grpSpLocks noChangeAspect="1"/>
          </p:cNvGrpSpPr>
          <p:nvPr/>
        </p:nvGrpSpPr>
        <p:grpSpPr>
          <a:xfrm>
            <a:off x="7801698" y="1254965"/>
            <a:ext cx="1167147" cy="401781"/>
            <a:chOff x="8502650" y="749300"/>
            <a:chExt cx="1309688" cy="450850"/>
          </a:xfrm>
        </p:grpSpPr>
        <p:sp>
          <p:nvSpPr>
            <p:cNvPr id="961" name="Freeform 386">
              <a:extLst>
                <a:ext uri="{FF2B5EF4-FFF2-40B4-BE49-F238E27FC236}">
                  <a16:creationId xmlns:a16="http://schemas.microsoft.com/office/drawing/2014/main" id="{53BE7A69-55B2-FD4E-AA4E-B8D71C69A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0" y="760413"/>
              <a:ext cx="304800" cy="34925"/>
            </a:xfrm>
            <a:custGeom>
              <a:avLst/>
              <a:gdLst>
                <a:gd name="T0" fmla="*/ 27 w 81"/>
                <a:gd name="T1" fmla="*/ 2 h 9"/>
                <a:gd name="T2" fmla="*/ 43 w 81"/>
                <a:gd name="T3" fmla="*/ 1 h 9"/>
                <a:gd name="T4" fmla="*/ 59 w 81"/>
                <a:gd name="T5" fmla="*/ 1 h 9"/>
                <a:gd name="T6" fmla="*/ 73 w 81"/>
                <a:gd name="T7" fmla="*/ 2 h 9"/>
                <a:gd name="T8" fmla="*/ 78 w 81"/>
                <a:gd name="T9" fmla="*/ 4 h 9"/>
                <a:gd name="T10" fmla="*/ 80 w 81"/>
                <a:gd name="T11" fmla="*/ 5 h 9"/>
                <a:gd name="T12" fmla="*/ 79 w 81"/>
                <a:gd name="T13" fmla="*/ 7 h 9"/>
                <a:gd name="T14" fmla="*/ 77 w 81"/>
                <a:gd name="T15" fmla="*/ 8 h 9"/>
                <a:gd name="T16" fmla="*/ 76 w 81"/>
                <a:gd name="T17" fmla="*/ 9 h 9"/>
                <a:gd name="T18" fmla="*/ 77 w 81"/>
                <a:gd name="T19" fmla="*/ 8 h 9"/>
                <a:gd name="T20" fmla="*/ 80 w 81"/>
                <a:gd name="T21" fmla="*/ 7 h 9"/>
                <a:gd name="T22" fmla="*/ 80 w 81"/>
                <a:gd name="T23" fmla="*/ 5 h 9"/>
                <a:gd name="T24" fmla="*/ 78 w 81"/>
                <a:gd name="T25" fmla="*/ 3 h 9"/>
                <a:gd name="T26" fmla="*/ 73 w 81"/>
                <a:gd name="T27" fmla="*/ 2 h 9"/>
                <a:gd name="T28" fmla="*/ 59 w 81"/>
                <a:gd name="T29" fmla="*/ 0 h 9"/>
                <a:gd name="T30" fmla="*/ 43 w 81"/>
                <a:gd name="T31" fmla="*/ 0 h 9"/>
                <a:gd name="T32" fmla="*/ 26 w 81"/>
                <a:gd name="T33" fmla="*/ 1 h 9"/>
                <a:gd name="T34" fmla="*/ 13 w 81"/>
                <a:gd name="T35" fmla="*/ 4 h 9"/>
                <a:gd name="T36" fmla="*/ 3 w 81"/>
                <a:gd name="T37" fmla="*/ 6 h 9"/>
                <a:gd name="T38" fmla="*/ 0 w 81"/>
                <a:gd name="T39" fmla="*/ 8 h 9"/>
                <a:gd name="T40" fmla="*/ 0 w 81"/>
                <a:gd name="T41" fmla="*/ 8 h 9"/>
                <a:gd name="T42" fmla="*/ 0 w 81"/>
                <a:gd name="T43" fmla="*/ 8 h 9"/>
                <a:gd name="T44" fmla="*/ 3 w 81"/>
                <a:gd name="T45" fmla="*/ 7 h 9"/>
                <a:gd name="T46" fmla="*/ 7 w 81"/>
                <a:gd name="T47" fmla="*/ 5 h 9"/>
                <a:gd name="T48" fmla="*/ 11 w 81"/>
                <a:gd name="T49" fmla="*/ 5 h 9"/>
                <a:gd name="T50" fmla="*/ 18 w 81"/>
                <a:gd name="T51" fmla="*/ 3 h 9"/>
                <a:gd name="T52" fmla="*/ 27 w 81"/>
                <a:gd name="T5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9">
                  <a:moveTo>
                    <a:pt x="27" y="2"/>
                  </a:moveTo>
                  <a:cubicBezTo>
                    <a:pt x="32" y="2"/>
                    <a:pt x="37" y="2"/>
                    <a:pt x="43" y="1"/>
                  </a:cubicBezTo>
                  <a:cubicBezTo>
                    <a:pt x="48" y="1"/>
                    <a:pt x="54" y="1"/>
                    <a:pt x="59" y="1"/>
                  </a:cubicBezTo>
                  <a:cubicBezTo>
                    <a:pt x="64" y="1"/>
                    <a:pt x="69" y="2"/>
                    <a:pt x="73" y="2"/>
                  </a:cubicBezTo>
                  <a:cubicBezTo>
                    <a:pt x="75" y="3"/>
                    <a:pt x="77" y="3"/>
                    <a:pt x="78" y="4"/>
                  </a:cubicBezTo>
                  <a:cubicBezTo>
                    <a:pt x="79" y="4"/>
                    <a:pt x="80" y="5"/>
                    <a:pt x="80" y="5"/>
                  </a:cubicBezTo>
                  <a:cubicBezTo>
                    <a:pt x="80" y="6"/>
                    <a:pt x="80" y="6"/>
                    <a:pt x="79" y="7"/>
                  </a:cubicBezTo>
                  <a:cubicBezTo>
                    <a:pt x="79" y="8"/>
                    <a:pt x="78" y="8"/>
                    <a:pt x="77" y="8"/>
                  </a:cubicBezTo>
                  <a:cubicBezTo>
                    <a:pt x="77" y="9"/>
                    <a:pt x="76" y="9"/>
                    <a:pt x="76" y="9"/>
                  </a:cubicBezTo>
                  <a:cubicBezTo>
                    <a:pt x="76" y="9"/>
                    <a:pt x="77" y="9"/>
                    <a:pt x="77" y="8"/>
                  </a:cubicBezTo>
                  <a:cubicBezTo>
                    <a:pt x="78" y="8"/>
                    <a:pt x="79" y="8"/>
                    <a:pt x="80" y="7"/>
                  </a:cubicBezTo>
                  <a:cubicBezTo>
                    <a:pt x="80" y="7"/>
                    <a:pt x="81" y="6"/>
                    <a:pt x="80" y="5"/>
                  </a:cubicBezTo>
                  <a:cubicBezTo>
                    <a:pt x="80" y="4"/>
                    <a:pt x="79" y="4"/>
                    <a:pt x="78" y="3"/>
                  </a:cubicBezTo>
                  <a:cubicBezTo>
                    <a:pt x="77" y="3"/>
                    <a:pt x="75" y="2"/>
                    <a:pt x="73" y="2"/>
                  </a:cubicBezTo>
                  <a:cubicBezTo>
                    <a:pt x="69" y="1"/>
                    <a:pt x="64" y="0"/>
                    <a:pt x="59" y="0"/>
                  </a:cubicBezTo>
                  <a:cubicBezTo>
                    <a:pt x="54" y="0"/>
                    <a:pt x="48" y="0"/>
                    <a:pt x="43" y="0"/>
                  </a:cubicBezTo>
                  <a:cubicBezTo>
                    <a:pt x="37" y="0"/>
                    <a:pt x="32" y="1"/>
                    <a:pt x="26" y="1"/>
                  </a:cubicBezTo>
                  <a:cubicBezTo>
                    <a:pt x="21" y="2"/>
                    <a:pt x="17" y="3"/>
                    <a:pt x="13" y="4"/>
                  </a:cubicBezTo>
                  <a:cubicBezTo>
                    <a:pt x="8" y="5"/>
                    <a:pt x="5" y="6"/>
                    <a:pt x="3" y="6"/>
                  </a:cubicBezTo>
                  <a:cubicBezTo>
                    <a:pt x="2" y="7"/>
                    <a:pt x="1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4" y="6"/>
                    <a:pt x="6" y="6"/>
                    <a:pt x="7" y="5"/>
                  </a:cubicBezTo>
                  <a:cubicBezTo>
                    <a:pt x="8" y="5"/>
                    <a:pt x="9" y="5"/>
                    <a:pt x="11" y="5"/>
                  </a:cubicBezTo>
                  <a:cubicBezTo>
                    <a:pt x="13" y="4"/>
                    <a:pt x="16" y="3"/>
                    <a:pt x="18" y="3"/>
                  </a:cubicBezTo>
                  <a:cubicBezTo>
                    <a:pt x="21" y="3"/>
                    <a:pt x="24" y="3"/>
                    <a:pt x="27" y="2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6" name="Freeform 387">
              <a:extLst>
                <a:ext uri="{FF2B5EF4-FFF2-40B4-BE49-F238E27FC236}">
                  <a16:creationId xmlns:a16="http://schemas.microsoft.com/office/drawing/2014/main" id="{4BB86C94-7311-2B4B-BF7E-0BACCB5DF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413" y="773113"/>
              <a:ext cx="49213" cy="6350"/>
            </a:xfrm>
            <a:custGeom>
              <a:avLst/>
              <a:gdLst>
                <a:gd name="T0" fmla="*/ 10 w 13"/>
                <a:gd name="T1" fmla="*/ 1 h 2"/>
                <a:gd name="T2" fmla="*/ 11 w 13"/>
                <a:gd name="T3" fmla="*/ 1 h 2"/>
                <a:gd name="T4" fmla="*/ 12 w 13"/>
                <a:gd name="T5" fmla="*/ 1 h 2"/>
                <a:gd name="T6" fmla="*/ 13 w 13"/>
                <a:gd name="T7" fmla="*/ 0 h 2"/>
                <a:gd name="T8" fmla="*/ 10 w 13"/>
                <a:gd name="T9" fmla="*/ 0 h 2"/>
                <a:gd name="T10" fmla="*/ 2 w 13"/>
                <a:gd name="T11" fmla="*/ 1 h 2"/>
                <a:gd name="T12" fmla="*/ 0 w 13"/>
                <a:gd name="T13" fmla="*/ 1 h 2"/>
                <a:gd name="T14" fmla="*/ 2 w 13"/>
                <a:gd name="T15" fmla="*/ 2 h 2"/>
                <a:gd name="T16" fmla="*/ 10 w 13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"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5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5" y="2"/>
                    <a:pt x="8" y="2"/>
                    <a:pt x="10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1" name="Freeform 388">
              <a:extLst>
                <a:ext uri="{FF2B5EF4-FFF2-40B4-BE49-F238E27FC236}">
                  <a16:creationId xmlns:a16="http://schemas.microsoft.com/office/drawing/2014/main" id="{3623DAA1-4476-7F4D-B3CA-6B788415A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8738" y="773113"/>
              <a:ext cx="30163" cy="3175"/>
            </a:xfrm>
            <a:custGeom>
              <a:avLst/>
              <a:gdLst>
                <a:gd name="T0" fmla="*/ 2 w 8"/>
                <a:gd name="T1" fmla="*/ 1 h 1"/>
                <a:gd name="T2" fmla="*/ 8 w 8"/>
                <a:gd name="T3" fmla="*/ 0 h 1"/>
                <a:gd name="T4" fmla="*/ 1 w 8"/>
                <a:gd name="T5" fmla="*/ 0 h 1"/>
                <a:gd name="T6" fmla="*/ 0 w 8"/>
                <a:gd name="T7" fmla="*/ 0 h 1"/>
                <a:gd name="T8" fmla="*/ 1 w 8"/>
                <a:gd name="T9" fmla="*/ 1 h 1"/>
                <a:gd name="T10" fmla="*/ 2 w 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">
                  <a:moveTo>
                    <a:pt x="2" y="1"/>
                  </a:moveTo>
                  <a:cubicBezTo>
                    <a:pt x="5" y="1"/>
                    <a:pt x="8" y="0"/>
                    <a:pt x="8" y="0"/>
                  </a:cubicBezTo>
                  <a:cubicBezTo>
                    <a:pt x="8" y="0"/>
                    <a:pt x="5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2" name="Freeform 389">
              <a:extLst>
                <a:ext uri="{FF2B5EF4-FFF2-40B4-BE49-F238E27FC236}">
                  <a16:creationId xmlns:a16="http://schemas.microsoft.com/office/drawing/2014/main" id="{9C54B249-28BB-5D4E-A49D-BD668A02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138" y="790575"/>
              <a:ext cx="26988" cy="15875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1 h 4"/>
                <a:gd name="T4" fmla="*/ 0 w 7"/>
                <a:gd name="T5" fmla="*/ 1 h 4"/>
                <a:gd name="T6" fmla="*/ 0 w 7"/>
                <a:gd name="T7" fmla="*/ 1 h 4"/>
                <a:gd name="T8" fmla="*/ 0 w 7"/>
                <a:gd name="T9" fmla="*/ 2 h 4"/>
                <a:gd name="T10" fmla="*/ 0 w 7"/>
                <a:gd name="T11" fmla="*/ 2 h 4"/>
                <a:gd name="T12" fmla="*/ 3 w 7"/>
                <a:gd name="T13" fmla="*/ 3 h 4"/>
                <a:gd name="T14" fmla="*/ 5 w 7"/>
                <a:gd name="T15" fmla="*/ 3 h 4"/>
                <a:gd name="T16" fmla="*/ 7 w 7"/>
                <a:gd name="T17" fmla="*/ 4 h 4"/>
                <a:gd name="T18" fmla="*/ 5 w 7"/>
                <a:gd name="T19" fmla="*/ 3 h 4"/>
                <a:gd name="T20" fmla="*/ 3 w 7"/>
                <a:gd name="T21" fmla="*/ 3 h 4"/>
                <a:gd name="T22" fmla="*/ 1 w 7"/>
                <a:gd name="T23" fmla="*/ 1 h 4"/>
                <a:gd name="T24" fmla="*/ 2 w 7"/>
                <a:gd name="T25" fmla="*/ 0 h 4"/>
                <a:gd name="T26" fmla="*/ 0 w 7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3" name="Freeform 390">
              <a:extLst>
                <a:ext uri="{FF2B5EF4-FFF2-40B4-BE49-F238E27FC236}">
                  <a16:creationId xmlns:a16="http://schemas.microsoft.com/office/drawing/2014/main" id="{E8145C7F-7506-244C-AB78-50788DF1C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2225" y="817563"/>
              <a:ext cx="63500" cy="120650"/>
            </a:xfrm>
            <a:custGeom>
              <a:avLst/>
              <a:gdLst>
                <a:gd name="T0" fmla="*/ 10 w 17"/>
                <a:gd name="T1" fmla="*/ 21 h 32"/>
                <a:gd name="T2" fmla="*/ 11 w 17"/>
                <a:gd name="T3" fmla="*/ 20 h 32"/>
                <a:gd name="T4" fmla="*/ 11 w 17"/>
                <a:gd name="T5" fmla="*/ 19 h 32"/>
                <a:gd name="T6" fmla="*/ 11 w 17"/>
                <a:gd name="T7" fmla="*/ 18 h 32"/>
                <a:gd name="T8" fmla="*/ 11 w 17"/>
                <a:gd name="T9" fmla="*/ 19 h 32"/>
                <a:gd name="T10" fmla="*/ 11 w 17"/>
                <a:gd name="T11" fmla="*/ 20 h 32"/>
                <a:gd name="T12" fmla="*/ 11 w 17"/>
                <a:gd name="T13" fmla="*/ 21 h 32"/>
                <a:gd name="T14" fmla="*/ 7 w 17"/>
                <a:gd name="T15" fmla="*/ 25 h 32"/>
                <a:gd name="T16" fmla="*/ 8 w 17"/>
                <a:gd name="T17" fmla="*/ 30 h 32"/>
                <a:gd name="T18" fmla="*/ 7 w 17"/>
                <a:gd name="T19" fmla="*/ 30 h 32"/>
                <a:gd name="T20" fmla="*/ 6 w 17"/>
                <a:gd name="T21" fmla="*/ 31 h 32"/>
                <a:gd name="T22" fmla="*/ 7 w 17"/>
                <a:gd name="T23" fmla="*/ 32 h 32"/>
                <a:gd name="T24" fmla="*/ 14 w 17"/>
                <a:gd name="T25" fmla="*/ 32 h 32"/>
                <a:gd name="T26" fmla="*/ 15 w 17"/>
                <a:gd name="T27" fmla="*/ 31 h 32"/>
                <a:gd name="T28" fmla="*/ 14 w 17"/>
                <a:gd name="T29" fmla="*/ 30 h 32"/>
                <a:gd name="T30" fmla="*/ 14 w 17"/>
                <a:gd name="T31" fmla="*/ 30 h 32"/>
                <a:gd name="T32" fmla="*/ 15 w 17"/>
                <a:gd name="T33" fmla="*/ 19 h 32"/>
                <a:gd name="T34" fmla="*/ 15 w 17"/>
                <a:gd name="T35" fmla="*/ 19 h 32"/>
                <a:gd name="T36" fmla="*/ 17 w 17"/>
                <a:gd name="T37" fmla="*/ 17 h 32"/>
                <a:gd name="T38" fmla="*/ 15 w 17"/>
                <a:gd name="T39" fmla="*/ 15 h 32"/>
                <a:gd name="T40" fmla="*/ 16 w 17"/>
                <a:gd name="T41" fmla="*/ 8 h 32"/>
                <a:gd name="T42" fmla="*/ 13 w 17"/>
                <a:gd name="T43" fmla="*/ 6 h 32"/>
                <a:gd name="T44" fmla="*/ 11 w 17"/>
                <a:gd name="T45" fmla="*/ 5 h 32"/>
                <a:gd name="T46" fmla="*/ 12 w 17"/>
                <a:gd name="T47" fmla="*/ 4 h 32"/>
                <a:gd name="T48" fmla="*/ 13 w 17"/>
                <a:gd name="T49" fmla="*/ 2 h 32"/>
                <a:gd name="T50" fmla="*/ 13 w 17"/>
                <a:gd name="T51" fmla="*/ 1 h 32"/>
                <a:gd name="T52" fmla="*/ 9 w 17"/>
                <a:gd name="T53" fmla="*/ 1 h 32"/>
                <a:gd name="T54" fmla="*/ 13 w 17"/>
                <a:gd name="T55" fmla="*/ 1 h 32"/>
                <a:gd name="T56" fmla="*/ 14 w 17"/>
                <a:gd name="T57" fmla="*/ 0 h 32"/>
                <a:gd name="T58" fmla="*/ 10 w 17"/>
                <a:gd name="T59" fmla="*/ 0 h 32"/>
                <a:gd name="T60" fmla="*/ 3 w 17"/>
                <a:gd name="T61" fmla="*/ 0 h 32"/>
                <a:gd name="T62" fmla="*/ 1 w 17"/>
                <a:gd name="T63" fmla="*/ 0 h 32"/>
                <a:gd name="T64" fmla="*/ 0 w 17"/>
                <a:gd name="T65" fmla="*/ 2 h 32"/>
                <a:gd name="T66" fmla="*/ 2 w 17"/>
                <a:gd name="T67" fmla="*/ 4 h 32"/>
                <a:gd name="T68" fmla="*/ 4 w 17"/>
                <a:gd name="T69" fmla="*/ 14 h 32"/>
                <a:gd name="T70" fmla="*/ 5 w 17"/>
                <a:gd name="T71" fmla="*/ 14 h 32"/>
                <a:gd name="T72" fmla="*/ 6 w 17"/>
                <a:gd name="T73" fmla="*/ 15 h 32"/>
                <a:gd name="T74" fmla="*/ 5 w 17"/>
                <a:gd name="T75" fmla="*/ 14 h 32"/>
                <a:gd name="T76" fmla="*/ 4 w 17"/>
                <a:gd name="T77" fmla="*/ 14 h 32"/>
                <a:gd name="T78" fmla="*/ 5 w 17"/>
                <a:gd name="T79" fmla="*/ 16 h 32"/>
                <a:gd name="T80" fmla="*/ 3 w 17"/>
                <a:gd name="T81" fmla="*/ 18 h 32"/>
                <a:gd name="T82" fmla="*/ 5 w 17"/>
                <a:gd name="T83" fmla="*/ 20 h 32"/>
                <a:gd name="T84" fmla="*/ 6 w 17"/>
                <a:gd name="T85" fmla="*/ 20 h 32"/>
                <a:gd name="T86" fmla="*/ 6 w 17"/>
                <a:gd name="T87" fmla="*/ 24 h 32"/>
                <a:gd name="T88" fmla="*/ 8 w 17"/>
                <a:gd name="T89" fmla="*/ 23 h 32"/>
                <a:gd name="T90" fmla="*/ 10 w 17"/>
                <a:gd name="T9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" h="32">
                  <a:moveTo>
                    <a:pt x="10" y="21"/>
                  </a:moveTo>
                  <a:cubicBezTo>
                    <a:pt x="10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8"/>
                    <a:pt x="11" y="18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0" y="22"/>
                    <a:pt x="9" y="24"/>
                    <a:pt x="7" y="25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6" y="31"/>
                    <a:pt x="6" y="31"/>
                  </a:cubicBezTo>
                  <a:cubicBezTo>
                    <a:pt x="6" y="32"/>
                    <a:pt x="7" y="32"/>
                    <a:pt x="7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5" y="31"/>
                    <a:pt x="15" y="31"/>
                  </a:cubicBezTo>
                  <a:cubicBezTo>
                    <a:pt x="15" y="30"/>
                    <a:pt x="15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6" y="15"/>
                    <a:pt x="15" y="1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6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3" y="17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8" y="23"/>
                    <a:pt x="8" y="23"/>
                  </a:cubicBezTo>
                  <a:cubicBezTo>
                    <a:pt x="9" y="22"/>
                    <a:pt x="10" y="22"/>
                    <a:pt x="10" y="21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4" name="Freeform 391">
              <a:extLst>
                <a:ext uri="{FF2B5EF4-FFF2-40B4-BE49-F238E27FC236}">
                  <a16:creationId xmlns:a16="http://schemas.microsoft.com/office/drawing/2014/main" id="{93497549-CE06-064D-9E99-7F8612B2D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5" y="814388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5" name="Freeform 392">
              <a:extLst>
                <a:ext uri="{FF2B5EF4-FFF2-40B4-BE49-F238E27FC236}">
                  <a16:creationId xmlns:a16="http://schemas.microsoft.com/office/drawing/2014/main" id="{81DC3B3F-2B87-D74B-98F4-46B475309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8575" y="795338"/>
              <a:ext cx="53975" cy="11113"/>
            </a:xfrm>
            <a:custGeom>
              <a:avLst/>
              <a:gdLst>
                <a:gd name="T0" fmla="*/ 10 w 14"/>
                <a:gd name="T1" fmla="*/ 2 h 3"/>
                <a:gd name="T2" fmla="*/ 14 w 14"/>
                <a:gd name="T3" fmla="*/ 2 h 3"/>
                <a:gd name="T4" fmla="*/ 12 w 14"/>
                <a:gd name="T5" fmla="*/ 1 h 3"/>
                <a:gd name="T6" fmla="*/ 12 w 14"/>
                <a:gd name="T7" fmla="*/ 1 h 3"/>
                <a:gd name="T8" fmla="*/ 12 w 14"/>
                <a:gd name="T9" fmla="*/ 0 h 3"/>
                <a:gd name="T10" fmla="*/ 2 w 14"/>
                <a:gd name="T11" fmla="*/ 1 h 3"/>
                <a:gd name="T12" fmla="*/ 2 w 14"/>
                <a:gd name="T13" fmla="*/ 2 h 3"/>
                <a:gd name="T14" fmla="*/ 2 w 14"/>
                <a:gd name="T15" fmla="*/ 2 h 3"/>
                <a:gd name="T16" fmla="*/ 0 w 14"/>
                <a:gd name="T17" fmla="*/ 3 h 3"/>
                <a:gd name="T18" fmla="*/ 2 w 14"/>
                <a:gd name="T19" fmla="*/ 3 h 3"/>
                <a:gd name="T20" fmla="*/ 10 w 14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0" y="2"/>
                  </a:moveTo>
                  <a:cubicBezTo>
                    <a:pt x="11" y="2"/>
                    <a:pt x="12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5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4" y="3"/>
                    <a:pt x="7" y="2"/>
                    <a:pt x="10" y="2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6" name="Freeform 393">
              <a:extLst>
                <a:ext uri="{FF2B5EF4-FFF2-40B4-BE49-F238E27FC236}">
                  <a16:creationId xmlns:a16="http://schemas.microsoft.com/office/drawing/2014/main" id="{6B915B9D-1D95-8E42-90E4-6471D8726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8575" y="806450"/>
              <a:ext cx="53975" cy="7938"/>
            </a:xfrm>
            <a:custGeom>
              <a:avLst/>
              <a:gdLst>
                <a:gd name="T0" fmla="*/ 8 w 14"/>
                <a:gd name="T1" fmla="*/ 2 h 2"/>
                <a:gd name="T2" fmla="*/ 13 w 14"/>
                <a:gd name="T3" fmla="*/ 2 h 2"/>
                <a:gd name="T4" fmla="*/ 13 w 14"/>
                <a:gd name="T5" fmla="*/ 1 h 2"/>
                <a:gd name="T6" fmla="*/ 14 w 14"/>
                <a:gd name="T7" fmla="*/ 1 h 2"/>
                <a:gd name="T8" fmla="*/ 14 w 14"/>
                <a:gd name="T9" fmla="*/ 1 h 2"/>
                <a:gd name="T10" fmla="*/ 14 w 14"/>
                <a:gd name="T11" fmla="*/ 0 h 2"/>
                <a:gd name="T12" fmla="*/ 14 w 14"/>
                <a:gd name="T13" fmla="*/ 0 h 2"/>
                <a:gd name="T14" fmla="*/ 10 w 14"/>
                <a:gd name="T15" fmla="*/ 0 h 2"/>
                <a:gd name="T16" fmla="*/ 2 w 14"/>
                <a:gd name="T17" fmla="*/ 0 h 2"/>
                <a:gd name="T18" fmla="*/ 0 w 14"/>
                <a:gd name="T19" fmla="*/ 0 h 2"/>
                <a:gd name="T20" fmla="*/ 0 w 14"/>
                <a:gd name="T21" fmla="*/ 1 h 2"/>
                <a:gd name="T22" fmla="*/ 0 w 14"/>
                <a:gd name="T23" fmla="*/ 2 h 2"/>
                <a:gd name="T24" fmla="*/ 1 w 14"/>
                <a:gd name="T25" fmla="*/ 2 h 2"/>
                <a:gd name="T26" fmla="*/ 8 w 14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">
                  <a:moveTo>
                    <a:pt x="8" y="2"/>
                  </a:moveTo>
                  <a:cubicBezTo>
                    <a:pt x="10" y="2"/>
                    <a:pt x="11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7" y="1"/>
                    <a:pt x="4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3" y="2"/>
                    <a:pt x="6" y="2"/>
                    <a:pt x="8" y="2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7" name="Rectangle 394">
              <a:extLst>
                <a:ext uri="{FF2B5EF4-FFF2-40B4-BE49-F238E27FC236}">
                  <a16:creationId xmlns:a16="http://schemas.microsoft.com/office/drawing/2014/main" id="{06DB8AC5-24C3-244C-A06A-3941E6C2C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825" y="930275"/>
              <a:ext cx="3175" cy="1588"/>
            </a:xfrm>
            <a:prstGeom prst="rect">
              <a:avLst/>
            </a:pr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8" name="Freeform 395">
              <a:extLst>
                <a:ext uri="{FF2B5EF4-FFF2-40B4-BE49-F238E27FC236}">
                  <a16:creationId xmlns:a16="http://schemas.microsoft.com/office/drawing/2014/main" id="{149E9C20-57EA-D14E-9721-3449C3256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3500" y="820738"/>
              <a:ext cx="149225" cy="87313"/>
            </a:xfrm>
            <a:custGeom>
              <a:avLst/>
              <a:gdLst>
                <a:gd name="T0" fmla="*/ 6 w 40"/>
                <a:gd name="T1" fmla="*/ 0 h 23"/>
                <a:gd name="T2" fmla="*/ 2 w 40"/>
                <a:gd name="T3" fmla="*/ 0 h 23"/>
                <a:gd name="T4" fmla="*/ 2 w 40"/>
                <a:gd name="T5" fmla="*/ 1 h 23"/>
                <a:gd name="T6" fmla="*/ 1 w 40"/>
                <a:gd name="T7" fmla="*/ 3 h 23"/>
                <a:gd name="T8" fmla="*/ 0 w 40"/>
                <a:gd name="T9" fmla="*/ 4 h 23"/>
                <a:gd name="T10" fmla="*/ 2 w 40"/>
                <a:gd name="T11" fmla="*/ 5 h 23"/>
                <a:gd name="T12" fmla="*/ 5 w 40"/>
                <a:gd name="T13" fmla="*/ 7 h 23"/>
                <a:gd name="T14" fmla="*/ 8 w 40"/>
                <a:gd name="T15" fmla="*/ 8 h 23"/>
                <a:gd name="T16" fmla="*/ 16 w 40"/>
                <a:gd name="T17" fmla="*/ 11 h 23"/>
                <a:gd name="T18" fmla="*/ 26 w 40"/>
                <a:gd name="T19" fmla="*/ 16 h 23"/>
                <a:gd name="T20" fmla="*/ 39 w 40"/>
                <a:gd name="T21" fmla="*/ 23 h 23"/>
                <a:gd name="T22" fmla="*/ 40 w 40"/>
                <a:gd name="T23" fmla="*/ 21 h 23"/>
                <a:gd name="T24" fmla="*/ 27 w 40"/>
                <a:gd name="T25" fmla="*/ 13 h 23"/>
                <a:gd name="T26" fmla="*/ 19 w 40"/>
                <a:gd name="T27" fmla="*/ 7 h 23"/>
                <a:gd name="T28" fmla="*/ 11 w 40"/>
                <a:gd name="T29" fmla="*/ 2 h 23"/>
                <a:gd name="T30" fmla="*/ 9 w 40"/>
                <a:gd name="T31" fmla="*/ 0 h 23"/>
                <a:gd name="T32" fmla="*/ 8 w 40"/>
                <a:gd name="T33" fmla="*/ 0 h 23"/>
                <a:gd name="T34" fmla="*/ 6 w 40"/>
                <a:gd name="T3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23">
                  <a:moveTo>
                    <a:pt x="6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6"/>
                    <a:pt x="4" y="6"/>
                    <a:pt x="5" y="7"/>
                  </a:cubicBezTo>
                  <a:cubicBezTo>
                    <a:pt x="6" y="7"/>
                    <a:pt x="7" y="7"/>
                    <a:pt x="8" y="8"/>
                  </a:cubicBezTo>
                  <a:cubicBezTo>
                    <a:pt x="11" y="9"/>
                    <a:pt x="13" y="10"/>
                    <a:pt x="16" y="11"/>
                  </a:cubicBezTo>
                  <a:cubicBezTo>
                    <a:pt x="19" y="13"/>
                    <a:pt x="23" y="14"/>
                    <a:pt x="26" y="16"/>
                  </a:cubicBezTo>
                  <a:cubicBezTo>
                    <a:pt x="31" y="18"/>
                    <a:pt x="35" y="21"/>
                    <a:pt x="39" y="23"/>
                  </a:cubicBezTo>
                  <a:cubicBezTo>
                    <a:pt x="40" y="22"/>
                    <a:pt x="40" y="21"/>
                    <a:pt x="40" y="21"/>
                  </a:cubicBezTo>
                  <a:cubicBezTo>
                    <a:pt x="36" y="19"/>
                    <a:pt x="32" y="16"/>
                    <a:pt x="27" y="13"/>
                  </a:cubicBezTo>
                  <a:cubicBezTo>
                    <a:pt x="24" y="11"/>
                    <a:pt x="21" y="9"/>
                    <a:pt x="19" y="7"/>
                  </a:cubicBezTo>
                  <a:cubicBezTo>
                    <a:pt x="16" y="5"/>
                    <a:pt x="13" y="4"/>
                    <a:pt x="11" y="2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9" name="Freeform 396">
              <a:extLst>
                <a:ext uri="{FF2B5EF4-FFF2-40B4-BE49-F238E27FC236}">
                  <a16:creationId xmlns:a16="http://schemas.microsoft.com/office/drawing/2014/main" id="{1BA00355-CF36-634E-979C-9833269B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9850" y="814388"/>
              <a:ext cx="23813" cy="6350"/>
            </a:xfrm>
            <a:custGeom>
              <a:avLst/>
              <a:gdLst>
                <a:gd name="T0" fmla="*/ 3 w 6"/>
                <a:gd name="T1" fmla="*/ 1 h 2"/>
                <a:gd name="T2" fmla="*/ 1 w 6"/>
                <a:gd name="T3" fmla="*/ 1 h 2"/>
                <a:gd name="T4" fmla="*/ 0 w 6"/>
                <a:gd name="T5" fmla="*/ 2 h 2"/>
                <a:gd name="T6" fmla="*/ 4 w 6"/>
                <a:gd name="T7" fmla="*/ 1 h 2"/>
                <a:gd name="T8" fmla="*/ 5 w 6"/>
                <a:gd name="T9" fmla="*/ 1 h 2"/>
                <a:gd name="T10" fmla="*/ 6 w 6"/>
                <a:gd name="T11" fmla="*/ 1 h 2"/>
                <a:gd name="T12" fmla="*/ 5 w 6"/>
                <a:gd name="T13" fmla="*/ 1 h 2"/>
                <a:gd name="T14" fmla="*/ 4 w 6"/>
                <a:gd name="T15" fmla="*/ 0 h 2"/>
                <a:gd name="T16" fmla="*/ 3 w 6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3" y="1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0" name="Freeform 397">
              <a:extLst>
                <a:ext uri="{FF2B5EF4-FFF2-40B4-BE49-F238E27FC236}">
                  <a16:creationId xmlns:a16="http://schemas.microsoft.com/office/drawing/2014/main" id="{5D620ECB-0182-1D41-B0D1-EC505C7C1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788" y="809625"/>
              <a:ext cx="4763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1" name="Freeform 398">
              <a:extLst>
                <a:ext uri="{FF2B5EF4-FFF2-40B4-BE49-F238E27FC236}">
                  <a16:creationId xmlns:a16="http://schemas.microsoft.com/office/drawing/2014/main" id="{C3167422-1C6B-F04F-9442-CFAEC24E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0" y="773113"/>
              <a:ext cx="222250" cy="25400"/>
            </a:xfrm>
            <a:custGeom>
              <a:avLst/>
              <a:gdLst>
                <a:gd name="T0" fmla="*/ 40 w 59"/>
                <a:gd name="T1" fmla="*/ 6 h 7"/>
                <a:gd name="T2" fmla="*/ 40 w 59"/>
                <a:gd name="T3" fmla="*/ 6 h 7"/>
                <a:gd name="T4" fmla="*/ 42 w 59"/>
                <a:gd name="T5" fmla="*/ 4 h 7"/>
                <a:gd name="T6" fmla="*/ 51 w 59"/>
                <a:gd name="T7" fmla="*/ 6 h 7"/>
                <a:gd name="T8" fmla="*/ 56 w 59"/>
                <a:gd name="T9" fmla="*/ 5 h 7"/>
                <a:gd name="T10" fmla="*/ 58 w 59"/>
                <a:gd name="T11" fmla="*/ 4 h 7"/>
                <a:gd name="T12" fmla="*/ 59 w 59"/>
                <a:gd name="T13" fmla="*/ 3 h 7"/>
                <a:gd name="T14" fmla="*/ 59 w 59"/>
                <a:gd name="T15" fmla="*/ 3 h 7"/>
                <a:gd name="T16" fmla="*/ 59 w 59"/>
                <a:gd name="T17" fmla="*/ 3 h 7"/>
                <a:gd name="T18" fmla="*/ 59 w 59"/>
                <a:gd name="T19" fmla="*/ 3 h 7"/>
                <a:gd name="T20" fmla="*/ 59 w 59"/>
                <a:gd name="T21" fmla="*/ 3 h 7"/>
                <a:gd name="T22" fmla="*/ 56 w 59"/>
                <a:gd name="T23" fmla="*/ 2 h 7"/>
                <a:gd name="T24" fmla="*/ 41 w 59"/>
                <a:gd name="T25" fmla="*/ 2 h 7"/>
                <a:gd name="T26" fmla="*/ 40 w 59"/>
                <a:gd name="T27" fmla="*/ 1 h 7"/>
                <a:gd name="T28" fmla="*/ 38 w 59"/>
                <a:gd name="T29" fmla="*/ 1 h 7"/>
                <a:gd name="T30" fmla="*/ 37 w 59"/>
                <a:gd name="T31" fmla="*/ 1 h 7"/>
                <a:gd name="T32" fmla="*/ 37 w 59"/>
                <a:gd name="T33" fmla="*/ 1 h 7"/>
                <a:gd name="T34" fmla="*/ 37 w 59"/>
                <a:gd name="T35" fmla="*/ 2 h 7"/>
                <a:gd name="T36" fmla="*/ 38 w 59"/>
                <a:gd name="T37" fmla="*/ 2 h 7"/>
                <a:gd name="T38" fmla="*/ 39 w 59"/>
                <a:gd name="T39" fmla="*/ 4 h 7"/>
                <a:gd name="T40" fmla="*/ 38 w 59"/>
                <a:gd name="T41" fmla="*/ 5 h 7"/>
                <a:gd name="T42" fmla="*/ 32 w 59"/>
                <a:gd name="T43" fmla="*/ 6 h 7"/>
                <a:gd name="T44" fmla="*/ 30 w 59"/>
                <a:gd name="T45" fmla="*/ 4 h 7"/>
                <a:gd name="T46" fmla="*/ 32 w 59"/>
                <a:gd name="T47" fmla="*/ 3 h 7"/>
                <a:gd name="T48" fmla="*/ 32 w 59"/>
                <a:gd name="T49" fmla="*/ 2 h 7"/>
                <a:gd name="T50" fmla="*/ 32 w 59"/>
                <a:gd name="T51" fmla="*/ 1 h 7"/>
                <a:gd name="T52" fmla="*/ 32 w 59"/>
                <a:gd name="T53" fmla="*/ 1 h 7"/>
                <a:gd name="T54" fmla="*/ 31 w 59"/>
                <a:gd name="T55" fmla="*/ 1 h 7"/>
                <a:gd name="T56" fmla="*/ 29 w 59"/>
                <a:gd name="T57" fmla="*/ 2 h 7"/>
                <a:gd name="T58" fmla="*/ 28 w 59"/>
                <a:gd name="T59" fmla="*/ 3 h 7"/>
                <a:gd name="T60" fmla="*/ 22 w 59"/>
                <a:gd name="T61" fmla="*/ 2 h 7"/>
                <a:gd name="T62" fmla="*/ 20 w 59"/>
                <a:gd name="T63" fmla="*/ 1 h 7"/>
                <a:gd name="T64" fmla="*/ 14 w 59"/>
                <a:gd name="T65" fmla="*/ 0 h 7"/>
                <a:gd name="T66" fmla="*/ 13 w 59"/>
                <a:gd name="T67" fmla="*/ 0 h 7"/>
                <a:gd name="T68" fmla="*/ 6 w 59"/>
                <a:gd name="T69" fmla="*/ 2 h 7"/>
                <a:gd name="T70" fmla="*/ 1 w 59"/>
                <a:gd name="T71" fmla="*/ 5 h 7"/>
                <a:gd name="T72" fmla="*/ 9 w 59"/>
                <a:gd name="T73" fmla="*/ 5 h 7"/>
                <a:gd name="T74" fmla="*/ 11 w 59"/>
                <a:gd name="T75" fmla="*/ 5 h 7"/>
                <a:gd name="T76" fmla="*/ 13 w 59"/>
                <a:gd name="T77" fmla="*/ 5 h 7"/>
                <a:gd name="T78" fmla="*/ 28 w 59"/>
                <a:gd name="T79" fmla="*/ 6 h 7"/>
                <a:gd name="T80" fmla="*/ 30 w 59"/>
                <a:gd name="T81" fmla="*/ 7 h 7"/>
                <a:gd name="T82" fmla="*/ 30 w 59"/>
                <a:gd name="T83" fmla="*/ 7 h 7"/>
                <a:gd name="T84" fmla="*/ 40 w 59"/>
                <a:gd name="T8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7">
                  <a:moveTo>
                    <a:pt x="40" y="6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5"/>
                    <a:pt x="42" y="5"/>
                    <a:pt x="42" y="4"/>
                  </a:cubicBezTo>
                  <a:cubicBezTo>
                    <a:pt x="46" y="5"/>
                    <a:pt x="48" y="6"/>
                    <a:pt x="51" y="6"/>
                  </a:cubicBezTo>
                  <a:cubicBezTo>
                    <a:pt x="53" y="6"/>
                    <a:pt x="54" y="6"/>
                    <a:pt x="56" y="5"/>
                  </a:cubicBezTo>
                  <a:cubicBezTo>
                    <a:pt x="57" y="5"/>
                    <a:pt x="57" y="5"/>
                    <a:pt x="58" y="4"/>
                  </a:cubicBezTo>
                  <a:cubicBezTo>
                    <a:pt x="59" y="4"/>
                    <a:pt x="59" y="4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3"/>
                    <a:pt x="57" y="3"/>
                    <a:pt x="56" y="2"/>
                  </a:cubicBezTo>
                  <a:cubicBezTo>
                    <a:pt x="53" y="2"/>
                    <a:pt x="45" y="0"/>
                    <a:pt x="41" y="2"/>
                  </a:cubicBezTo>
                  <a:cubicBezTo>
                    <a:pt x="41" y="2"/>
                    <a:pt x="41" y="1"/>
                    <a:pt x="40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3"/>
                    <a:pt x="40" y="3"/>
                    <a:pt x="39" y="4"/>
                  </a:cubicBezTo>
                  <a:cubicBezTo>
                    <a:pt x="39" y="4"/>
                    <a:pt x="39" y="5"/>
                    <a:pt x="38" y="5"/>
                  </a:cubicBezTo>
                  <a:cubicBezTo>
                    <a:pt x="36" y="6"/>
                    <a:pt x="34" y="6"/>
                    <a:pt x="32" y="6"/>
                  </a:cubicBezTo>
                  <a:cubicBezTo>
                    <a:pt x="31" y="5"/>
                    <a:pt x="30" y="5"/>
                    <a:pt x="30" y="4"/>
                  </a:cubicBezTo>
                  <a:cubicBezTo>
                    <a:pt x="30" y="4"/>
                    <a:pt x="31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1" y="1"/>
                  </a:cubicBezTo>
                  <a:cubicBezTo>
                    <a:pt x="31" y="1"/>
                    <a:pt x="30" y="2"/>
                    <a:pt x="29" y="2"/>
                  </a:cubicBezTo>
                  <a:cubicBezTo>
                    <a:pt x="29" y="2"/>
                    <a:pt x="28" y="3"/>
                    <a:pt x="28" y="3"/>
                  </a:cubicBezTo>
                  <a:cubicBezTo>
                    <a:pt x="26" y="3"/>
                    <a:pt x="24" y="3"/>
                    <a:pt x="22" y="2"/>
                  </a:cubicBezTo>
                  <a:cubicBezTo>
                    <a:pt x="21" y="2"/>
                    <a:pt x="20" y="2"/>
                    <a:pt x="20" y="1"/>
                  </a:cubicBezTo>
                  <a:cubicBezTo>
                    <a:pt x="18" y="1"/>
                    <a:pt x="16" y="1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8" y="1"/>
                    <a:pt x="6" y="2"/>
                  </a:cubicBezTo>
                  <a:cubicBezTo>
                    <a:pt x="3" y="3"/>
                    <a:pt x="0" y="4"/>
                    <a:pt x="1" y="5"/>
                  </a:cubicBezTo>
                  <a:cubicBezTo>
                    <a:pt x="4" y="5"/>
                    <a:pt x="7" y="5"/>
                    <a:pt x="9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7" y="6"/>
                    <a:pt x="25" y="7"/>
                    <a:pt x="28" y="6"/>
                  </a:cubicBezTo>
                  <a:cubicBezTo>
                    <a:pt x="28" y="6"/>
                    <a:pt x="29" y="6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3" y="7"/>
                    <a:pt x="37" y="7"/>
                    <a:pt x="40" y="6"/>
                  </a:cubicBezTo>
                  <a:close/>
                </a:path>
              </a:pathLst>
            </a:custGeom>
            <a:solidFill>
              <a:srgbClr val="F3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2" name="Freeform 399">
              <a:extLst>
                <a:ext uri="{FF2B5EF4-FFF2-40B4-BE49-F238E27FC236}">
                  <a16:creationId xmlns:a16="http://schemas.microsoft.com/office/drawing/2014/main" id="{34333FF6-E1EF-2B46-AB8B-DB6709FFF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0" y="784225"/>
              <a:ext cx="55563" cy="14288"/>
            </a:xfrm>
            <a:custGeom>
              <a:avLst/>
              <a:gdLst>
                <a:gd name="T0" fmla="*/ 6 w 15"/>
                <a:gd name="T1" fmla="*/ 0 h 4"/>
                <a:gd name="T2" fmla="*/ 6 w 15"/>
                <a:gd name="T3" fmla="*/ 1 h 4"/>
                <a:gd name="T4" fmla="*/ 4 w 15"/>
                <a:gd name="T5" fmla="*/ 2 h 4"/>
                <a:gd name="T6" fmla="*/ 2 w 15"/>
                <a:gd name="T7" fmla="*/ 3 h 4"/>
                <a:gd name="T8" fmla="*/ 0 w 15"/>
                <a:gd name="T9" fmla="*/ 4 h 4"/>
                <a:gd name="T10" fmla="*/ 2 w 15"/>
                <a:gd name="T11" fmla="*/ 4 h 4"/>
                <a:gd name="T12" fmla="*/ 15 w 15"/>
                <a:gd name="T13" fmla="*/ 0 h 4"/>
                <a:gd name="T14" fmla="*/ 6 w 15"/>
                <a:gd name="T15" fmla="*/ 0 h 4"/>
                <a:gd name="T16" fmla="*/ 6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6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7" y="4"/>
                    <a:pt x="15" y="2"/>
                    <a:pt x="15" y="0"/>
                  </a:cubicBezTo>
                  <a:cubicBezTo>
                    <a:pt x="12" y="0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3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3" name="Freeform 400">
              <a:extLst>
                <a:ext uri="{FF2B5EF4-FFF2-40B4-BE49-F238E27FC236}">
                  <a16:creationId xmlns:a16="http://schemas.microsoft.com/office/drawing/2014/main" id="{32A14DE5-F753-0946-81FE-C5B8DD7B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768350"/>
              <a:ext cx="33338" cy="26988"/>
            </a:xfrm>
            <a:custGeom>
              <a:avLst/>
              <a:gdLst>
                <a:gd name="T0" fmla="*/ 2 w 9"/>
                <a:gd name="T1" fmla="*/ 2 h 7"/>
                <a:gd name="T2" fmla="*/ 2 w 9"/>
                <a:gd name="T3" fmla="*/ 3 h 7"/>
                <a:gd name="T4" fmla="*/ 2 w 9"/>
                <a:gd name="T5" fmla="*/ 4 h 7"/>
                <a:gd name="T6" fmla="*/ 2 w 9"/>
                <a:gd name="T7" fmla="*/ 4 h 7"/>
                <a:gd name="T8" fmla="*/ 0 w 9"/>
                <a:gd name="T9" fmla="*/ 5 h 7"/>
                <a:gd name="T10" fmla="*/ 2 w 9"/>
                <a:gd name="T11" fmla="*/ 7 h 7"/>
                <a:gd name="T12" fmla="*/ 8 w 9"/>
                <a:gd name="T13" fmla="*/ 6 h 7"/>
                <a:gd name="T14" fmla="*/ 9 w 9"/>
                <a:gd name="T15" fmla="*/ 5 h 7"/>
                <a:gd name="T16" fmla="*/ 8 w 9"/>
                <a:gd name="T17" fmla="*/ 4 h 7"/>
                <a:gd name="T18" fmla="*/ 7 w 9"/>
                <a:gd name="T19" fmla="*/ 4 h 7"/>
                <a:gd name="T20" fmla="*/ 7 w 9"/>
                <a:gd name="T21" fmla="*/ 3 h 7"/>
                <a:gd name="T22" fmla="*/ 7 w 9"/>
                <a:gd name="T23" fmla="*/ 2 h 7"/>
                <a:gd name="T24" fmla="*/ 7 w 9"/>
                <a:gd name="T25" fmla="*/ 2 h 7"/>
                <a:gd name="T26" fmla="*/ 6 w 9"/>
                <a:gd name="T27" fmla="*/ 1 h 7"/>
                <a:gd name="T28" fmla="*/ 4 w 9"/>
                <a:gd name="T29" fmla="*/ 0 h 7"/>
                <a:gd name="T30" fmla="*/ 3 w 9"/>
                <a:gd name="T31" fmla="*/ 1 h 7"/>
                <a:gd name="T32" fmla="*/ 2 w 9"/>
                <a:gd name="T3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7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4" y="7"/>
                    <a:pt x="6" y="7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4" name="Freeform 401">
              <a:extLst>
                <a:ext uri="{FF2B5EF4-FFF2-40B4-BE49-F238E27FC236}">
                  <a16:creationId xmlns:a16="http://schemas.microsoft.com/office/drawing/2014/main" id="{98D2BA67-B10E-1046-8752-E60A8DDA7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5563" y="776288"/>
              <a:ext cx="176213" cy="44450"/>
            </a:xfrm>
            <a:custGeom>
              <a:avLst/>
              <a:gdLst>
                <a:gd name="T0" fmla="*/ 8 w 47"/>
                <a:gd name="T1" fmla="*/ 11 h 12"/>
                <a:gd name="T2" fmla="*/ 4 w 47"/>
                <a:gd name="T3" fmla="*/ 12 h 12"/>
                <a:gd name="T4" fmla="*/ 0 w 47"/>
                <a:gd name="T5" fmla="*/ 12 h 12"/>
                <a:gd name="T6" fmla="*/ 4 w 47"/>
                <a:gd name="T7" fmla="*/ 12 h 12"/>
                <a:gd name="T8" fmla="*/ 8 w 47"/>
                <a:gd name="T9" fmla="*/ 12 h 12"/>
                <a:gd name="T10" fmla="*/ 10 w 47"/>
                <a:gd name="T11" fmla="*/ 12 h 12"/>
                <a:gd name="T12" fmla="*/ 11 w 47"/>
                <a:gd name="T13" fmla="*/ 12 h 12"/>
                <a:gd name="T14" fmla="*/ 16 w 47"/>
                <a:gd name="T15" fmla="*/ 12 h 12"/>
                <a:gd name="T16" fmla="*/ 25 w 47"/>
                <a:gd name="T17" fmla="*/ 11 h 12"/>
                <a:gd name="T18" fmla="*/ 35 w 47"/>
                <a:gd name="T19" fmla="*/ 9 h 12"/>
                <a:gd name="T20" fmla="*/ 43 w 47"/>
                <a:gd name="T21" fmla="*/ 6 h 12"/>
                <a:gd name="T22" fmla="*/ 47 w 47"/>
                <a:gd name="T23" fmla="*/ 3 h 12"/>
                <a:gd name="T24" fmla="*/ 47 w 47"/>
                <a:gd name="T25" fmla="*/ 1 h 12"/>
                <a:gd name="T26" fmla="*/ 47 w 47"/>
                <a:gd name="T27" fmla="*/ 0 h 12"/>
                <a:gd name="T28" fmla="*/ 47 w 47"/>
                <a:gd name="T29" fmla="*/ 1 h 12"/>
                <a:gd name="T30" fmla="*/ 47 w 47"/>
                <a:gd name="T31" fmla="*/ 3 h 12"/>
                <a:gd name="T32" fmla="*/ 45 w 47"/>
                <a:gd name="T33" fmla="*/ 4 h 12"/>
                <a:gd name="T34" fmla="*/ 42 w 47"/>
                <a:gd name="T35" fmla="*/ 6 h 12"/>
                <a:gd name="T36" fmla="*/ 34 w 47"/>
                <a:gd name="T37" fmla="*/ 8 h 12"/>
                <a:gd name="T38" fmla="*/ 25 w 47"/>
                <a:gd name="T39" fmla="*/ 9 h 12"/>
                <a:gd name="T40" fmla="*/ 16 w 47"/>
                <a:gd name="T41" fmla="*/ 11 h 12"/>
                <a:gd name="T42" fmla="*/ 10 w 47"/>
                <a:gd name="T43" fmla="*/ 11 h 12"/>
                <a:gd name="T44" fmla="*/ 9 w 47"/>
                <a:gd name="T45" fmla="*/ 11 h 12"/>
                <a:gd name="T46" fmla="*/ 8 w 47"/>
                <a:gd name="T4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12">
                  <a:moveTo>
                    <a:pt x="8" y="11"/>
                  </a:moveTo>
                  <a:cubicBezTo>
                    <a:pt x="7" y="12"/>
                    <a:pt x="5" y="12"/>
                    <a:pt x="4" y="12"/>
                  </a:cubicBezTo>
                  <a:cubicBezTo>
                    <a:pt x="2" y="12"/>
                    <a:pt x="0" y="12"/>
                    <a:pt x="0" y="12"/>
                  </a:cubicBezTo>
                  <a:cubicBezTo>
                    <a:pt x="0" y="12"/>
                    <a:pt x="1" y="12"/>
                    <a:pt x="4" y="12"/>
                  </a:cubicBezTo>
                  <a:cubicBezTo>
                    <a:pt x="5" y="12"/>
                    <a:pt x="6" y="12"/>
                    <a:pt x="8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4" y="12"/>
                    <a:pt x="16" y="12"/>
                  </a:cubicBezTo>
                  <a:cubicBezTo>
                    <a:pt x="19" y="11"/>
                    <a:pt x="22" y="11"/>
                    <a:pt x="25" y="11"/>
                  </a:cubicBezTo>
                  <a:cubicBezTo>
                    <a:pt x="29" y="10"/>
                    <a:pt x="32" y="10"/>
                    <a:pt x="35" y="9"/>
                  </a:cubicBezTo>
                  <a:cubicBezTo>
                    <a:pt x="38" y="8"/>
                    <a:pt x="40" y="7"/>
                    <a:pt x="43" y="6"/>
                  </a:cubicBezTo>
                  <a:cubicBezTo>
                    <a:pt x="45" y="5"/>
                    <a:pt x="46" y="4"/>
                    <a:pt x="47" y="3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7" y="0"/>
                    <a:pt x="47" y="1"/>
                    <a:pt x="47" y="1"/>
                  </a:cubicBezTo>
                  <a:cubicBezTo>
                    <a:pt x="47" y="1"/>
                    <a:pt x="47" y="2"/>
                    <a:pt x="47" y="3"/>
                  </a:cubicBezTo>
                  <a:cubicBezTo>
                    <a:pt x="46" y="3"/>
                    <a:pt x="46" y="4"/>
                    <a:pt x="45" y="4"/>
                  </a:cubicBezTo>
                  <a:cubicBezTo>
                    <a:pt x="44" y="5"/>
                    <a:pt x="43" y="5"/>
                    <a:pt x="42" y="6"/>
                  </a:cubicBezTo>
                  <a:cubicBezTo>
                    <a:pt x="40" y="7"/>
                    <a:pt x="37" y="7"/>
                    <a:pt x="34" y="8"/>
                  </a:cubicBezTo>
                  <a:cubicBezTo>
                    <a:pt x="32" y="8"/>
                    <a:pt x="28" y="9"/>
                    <a:pt x="25" y="9"/>
                  </a:cubicBezTo>
                  <a:cubicBezTo>
                    <a:pt x="22" y="10"/>
                    <a:pt x="19" y="10"/>
                    <a:pt x="16" y="11"/>
                  </a:cubicBezTo>
                  <a:cubicBezTo>
                    <a:pt x="14" y="11"/>
                    <a:pt x="11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5" name="Freeform 402">
              <a:extLst>
                <a:ext uri="{FF2B5EF4-FFF2-40B4-BE49-F238E27FC236}">
                  <a16:creationId xmlns:a16="http://schemas.microsoft.com/office/drawing/2014/main" id="{46BBAEBD-EEBE-494C-9718-85ABE56D3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125" y="749300"/>
              <a:ext cx="360363" cy="71438"/>
            </a:xfrm>
            <a:custGeom>
              <a:avLst/>
              <a:gdLst>
                <a:gd name="T0" fmla="*/ 2 w 96"/>
                <a:gd name="T1" fmla="*/ 15 h 19"/>
                <a:gd name="T2" fmla="*/ 4 w 96"/>
                <a:gd name="T3" fmla="*/ 16 h 19"/>
                <a:gd name="T4" fmla="*/ 7 w 96"/>
                <a:gd name="T5" fmla="*/ 17 h 19"/>
                <a:gd name="T6" fmla="*/ 13 w 96"/>
                <a:gd name="T7" fmla="*/ 18 h 19"/>
                <a:gd name="T8" fmla="*/ 18 w 96"/>
                <a:gd name="T9" fmla="*/ 19 h 19"/>
                <a:gd name="T10" fmla="*/ 13 w 96"/>
                <a:gd name="T11" fmla="*/ 18 h 19"/>
                <a:gd name="T12" fmla="*/ 7 w 96"/>
                <a:gd name="T13" fmla="*/ 17 h 19"/>
                <a:gd name="T14" fmla="*/ 4 w 96"/>
                <a:gd name="T15" fmla="*/ 16 h 19"/>
                <a:gd name="T16" fmla="*/ 2 w 96"/>
                <a:gd name="T17" fmla="*/ 15 h 19"/>
                <a:gd name="T18" fmla="*/ 1 w 96"/>
                <a:gd name="T19" fmla="*/ 14 h 19"/>
                <a:gd name="T20" fmla="*/ 4 w 96"/>
                <a:gd name="T21" fmla="*/ 11 h 19"/>
                <a:gd name="T22" fmla="*/ 8 w 96"/>
                <a:gd name="T23" fmla="*/ 9 h 19"/>
                <a:gd name="T24" fmla="*/ 17 w 96"/>
                <a:gd name="T25" fmla="*/ 6 h 19"/>
                <a:gd name="T26" fmla="*/ 38 w 96"/>
                <a:gd name="T27" fmla="*/ 3 h 19"/>
                <a:gd name="T28" fmla="*/ 60 w 96"/>
                <a:gd name="T29" fmla="*/ 2 h 19"/>
                <a:gd name="T30" fmla="*/ 79 w 96"/>
                <a:gd name="T31" fmla="*/ 1 h 19"/>
                <a:gd name="T32" fmla="*/ 92 w 96"/>
                <a:gd name="T33" fmla="*/ 3 h 19"/>
                <a:gd name="T34" fmla="*/ 95 w 96"/>
                <a:gd name="T35" fmla="*/ 4 h 19"/>
                <a:gd name="T36" fmla="*/ 96 w 96"/>
                <a:gd name="T37" fmla="*/ 5 h 19"/>
                <a:gd name="T38" fmla="*/ 95 w 96"/>
                <a:gd name="T39" fmla="*/ 4 h 19"/>
                <a:gd name="T40" fmla="*/ 92 w 96"/>
                <a:gd name="T41" fmla="*/ 3 h 19"/>
                <a:gd name="T42" fmla="*/ 79 w 96"/>
                <a:gd name="T43" fmla="*/ 1 h 19"/>
                <a:gd name="T44" fmla="*/ 60 w 96"/>
                <a:gd name="T45" fmla="*/ 0 h 19"/>
                <a:gd name="T46" fmla="*/ 38 w 96"/>
                <a:gd name="T47" fmla="*/ 2 h 19"/>
                <a:gd name="T48" fmla="*/ 17 w 96"/>
                <a:gd name="T49" fmla="*/ 5 h 19"/>
                <a:gd name="T50" fmla="*/ 7 w 96"/>
                <a:gd name="T51" fmla="*/ 8 h 19"/>
                <a:gd name="T52" fmla="*/ 3 w 96"/>
                <a:gd name="T53" fmla="*/ 10 h 19"/>
                <a:gd name="T54" fmla="*/ 1 w 96"/>
                <a:gd name="T55" fmla="*/ 11 h 19"/>
                <a:gd name="T56" fmla="*/ 1 w 96"/>
                <a:gd name="T57" fmla="*/ 14 h 19"/>
                <a:gd name="T58" fmla="*/ 2 w 96"/>
                <a:gd name="T5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19">
                  <a:moveTo>
                    <a:pt x="2" y="15"/>
                  </a:moveTo>
                  <a:cubicBezTo>
                    <a:pt x="2" y="16"/>
                    <a:pt x="3" y="16"/>
                    <a:pt x="4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9" y="18"/>
                    <a:pt x="11" y="18"/>
                    <a:pt x="13" y="18"/>
                  </a:cubicBezTo>
                  <a:cubicBezTo>
                    <a:pt x="16" y="19"/>
                    <a:pt x="18" y="19"/>
                    <a:pt x="18" y="19"/>
                  </a:cubicBezTo>
                  <a:cubicBezTo>
                    <a:pt x="18" y="19"/>
                    <a:pt x="16" y="19"/>
                    <a:pt x="13" y="18"/>
                  </a:cubicBezTo>
                  <a:cubicBezTo>
                    <a:pt x="11" y="18"/>
                    <a:pt x="9" y="18"/>
                    <a:pt x="7" y="17"/>
                  </a:cubicBezTo>
                  <a:cubicBezTo>
                    <a:pt x="6" y="17"/>
                    <a:pt x="5" y="16"/>
                    <a:pt x="4" y="16"/>
                  </a:cubicBezTo>
                  <a:cubicBezTo>
                    <a:pt x="3" y="16"/>
                    <a:pt x="3" y="15"/>
                    <a:pt x="2" y="15"/>
                  </a:cubicBezTo>
                  <a:cubicBezTo>
                    <a:pt x="2" y="15"/>
                    <a:pt x="1" y="14"/>
                    <a:pt x="1" y="14"/>
                  </a:cubicBezTo>
                  <a:cubicBezTo>
                    <a:pt x="1" y="12"/>
                    <a:pt x="2" y="11"/>
                    <a:pt x="4" y="11"/>
                  </a:cubicBezTo>
                  <a:cubicBezTo>
                    <a:pt x="5" y="10"/>
                    <a:pt x="6" y="9"/>
                    <a:pt x="8" y="9"/>
                  </a:cubicBezTo>
                  <a:cubicBezTo>
                    <a:pt x="11" y="8"/>
                    <a:pt x="14" y="7"/>
                    <a:pt x="17" y="6"/>
                  </a:cubicBezTo>
                  <a:cubicBezTo>
                    <a:pt x="24" y="4"/>
                    <a:pt x="31" y="3"/>
                    <a:pt x="38" y="3"/>
                  </a:cubicBezTo>
                  <a:cubicBezTo>
                    <a:pt x="46" y="2"/>
                    <a:pt x="53" y="2"/>
                    <a:pt x="60" y="2"/>
                  </a:cubicBezTo>
                  <a:cubicBezTo>
                    <a:pt x="67" y="1"/>
                    <a:pt x="73" y="1"/>
                    <a:pt x="79" y="1"/>
                  </a:cubicBezTo>
                  <a:cubicBezTo>
                    <a:pt x="84" y="2"/>
                    <a:pt x="89" y="2"/>
                    <a:pt x="92" y="3"/>
                  </a:cubicBezTo>
                  <a:cubicBezTo>
                    <a:pt x="93" y="3"/>
                    <a:pt x="95" y="4"/>
                    <a:pt x="95" y="4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5" y="4"/>
                  </a:cubicBezTo>
                  <a:cubicBezTo>
                    <a:pt x="95" y="4"/>
                    <a:pt x="93" y="3"/>
                    <a:pt x="92" y="3"/>
                  </a:cubicBezTo>
                  <a:cubicBezTo>
                    <a:pt x="89" y="2"/>
                    <a:pt x="84" y="1"/>
                    <a:pt x="79" y="1"/>
                  </a:cubicBezTo>
                  <a:cubicBezTo>
                    <a:pt x="73" y="0"/>
                    <a:pt x="67" y="0"/>
                    <a:pt x="60" y="0"/>
                  </a:cubicBezTo>
                  <a:cubicBezTo>
                    <a:pt x="53" y="1"/>
                    <a:pt x="46" y="1"/>
                    <a:pt x="38" y="2"/>
                  </a:cubicBezTo>
                  <a:cubicBezTo>
                    <a:pt x="31" y="2"/>
                    <a:pt x="24" y="3"/>
                    <a:pt x="17" y="5"/>
                  </a:cubicBezTo>
                  <a:cubicBezTo>
                    <a:pt x="14" y="6"/>
                    <a:pt x="10" y="7"/>
                    <a:pt x="7" y="8"/>
                  </a:cubicBezTo>
                  <a:cubicBezTo>
                    <a:pt x="6" y="8"/>
                    <a:pt x="4" y="9"/>
                    <a:pt x="3" y="10"/>
                  </a:cubicBezTo>
                  <a:cubicBezTo>
                    <a:pt x="3" y="10"/>
                    <a:pt x="2" y="11"/>
                    <a:pt x="1" y="11"/>
                  </a:cubicBezTo>
                  <a:cubicBezTo>
                    <a:pt x="1" y="12"/>
                    <a:pt x="0" y="13"/>
                    <a:pt x="1" y="14"/>
                  </a:cubicBezTo>
                  <a:cubicBezTo>
                    <a:pt x="1" y="15"/>
                    <a:pt x="1" y="15"/>
                    <a:pt x="2" y="15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6" name="Freeform 403">
              <a:extLst>
                <a:ext uri="{FF2B5EF4-FFF2-40B4-BE49-F238E27FC236}">
                  <a16:creationId xmlns:a16="http://schemas.microsoft.com/office/drawing/2014/main" id="{DAB07F3D-1CE8-754F-B264-6688E3204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575" y="803275"/>
              <a:ext cx="266700" cy="14288"/>
            </a:xfrm>
            <a:custGeom>
              <a:avLst/>
              <a:gdLst>
                <a:gd name="T0" fmla="*/ 42 w 71"/>
                <a:gd name="T1" fmla="*/ 4 h 4"/>
                <a:gd name="T2" fmla="*/ 46 w 71"/>
                <a:gd name="T3" fmla="*/ 4 h 4"/>
                <a:gd name="T4" fmla="*/ 48 w 71"/>
                <a:gd name="T5" fmla="*/ 4 h 4"/>
                <a:gd name="T6" fmla="*/ 49 w 71"/>
                <a:gd name="T7" fmla="*/ 3 h 4"/>
                <a:gd name="T8" fmla="*/ 50 w 71"/>
                <a:gd name="T9" fmla="*/ 3 h 4"/>
                <a:gd name="T10" fmla="*/ 55 w 71"/>
                <a:gd name="T11" fmla="*/ 3 h 4"/>
                <a:gd name="T12" fmla="*/ 60 w 71"/>
                <a:gd name="T13" fmla="*/ 2 h 4"/>
                <a:gd name="T14" fmla="*/ 64 w 71"/>
                <a:gd name="T15" fmla="*/ 1 h 4"/>
                <a:gd name="T16" fmla="*/ 68 w 71"/>
                <a:gd name="T17" fmla="*/ 0 h 4"/>
                <a:gd name="T18" fmla="*/ 71 w 71"/>
                <a:gd name="T19" fmla="*/ 0 h 4"/>
                <a:gd name="T20" fmla="*/ 68 w 71"/>
                <a:gd name="T21" fmla="*/ 0 h 4"/>
                <a:gd name="T22" fmla="*/ 64 w 71"/>
                <a:gd name="T23" fmla="*/ 1 h 4"/>
                <a:gd name="T24" fmla="*/ 60 w 71"/>
                <a:gd name="T25" fmla="*/ 1 h 4"/>
                <a:gd name="T26" fmla="*/ 54 w 71"/>
                <a:gd name="T27" fmla="*/ 2 h 4"/>
                <a:gd name="T28" fmla="*/ 48 w 71"/>
                <a:gd name="T29" fmla="*/ 2 h 4"/>
                <a:gd name="T30" fmla="*/ 48 w 71"/>
                <a:gd name="T31" fmla="*/ 2 h 4"/>
                <a:gd name="T32" fmla="*/ 48 w 71"/>
                <a:gd name="T33" fmla="*/ 2 h 4"/>
                <a:gd name="T34" fmla="*/ 47 w 71"/>
                <a:gd name="T35" fmla="*/ 3 h 4"/>
                <a:gd name="T36" fmla="*/ 42 w 71"/>
                <a:gd name="T37" fmla="*/ 3 h 4"/>
                <a:gd name="T38" fmla="*/ 35 w 71"/>
                <a:gd name="T39" fmla="*/ 3 h 4"/>
                <a:gd name="T40" fmla="*/ 34 w 71"/>
                <a:gd name="T41" fmla="*/ 3 h 4"/>
                <a:gd name="T42" fmla="*/ 22 w 71"/>
                <a:gd name="T43" fmla="*/ 3 h 4"/>
                <a:gd name="T44" fmla="*/ 11 w 71"/>
                <a:gd name="T45" fmla="*/ 3 h 4"/>
                <a:gd name="T46" fmla="*/ 3 w 71"/>
                <a:gd name="T47" fmla="*/ 1 h 4"/>
                <a:gd name="T48" fmla="*/ 1 w 71"/>
                <a:gd name="T49" fmla="*/ 0 h 4"/>
                <a:gd name="T50" fmla="*/ 0 w 71"/>
                <a:gd name="T51" fmla="*/ 0 h 4"/>
                <a:gd name="T52" fmla="*/ 1 w 71"/>
                <a:gd name="T53" fmla="*/ 0 h 4"/>
                <a:gd name="T54" fmla="*/ 3 w 71"/>
                <a:gd name="T55" fmla="*/ 1 h 4"/>
                <a:gd name="T56" fmla="*/ 11 w 71"/>
                <a:gd name="T57" fmla="*/ 3 h 4"/>
                <a:gd name="T58" fmla="*/ 22 w 71"/>
                <a:gd name="T59" fmla="*/ 4 h 4"/>
                <a:gd name="T60" fmla="*/ 33 w 71"/>
                <a:gd name="T61" fmla="*/ 4 h 4"/>
                <a:gd name="T62" fmla="*/ 35 w 71"/>
                <a:gd name="T63" fmla="*/ 4 h 4"/>
                <a:gd name="T64" fmla="*/ 42 w 71"/>
                <a:gd name="T6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4">
                  <a:moveTo>
                    <a:pt x="42" y="4"/>
                  </a:moveTo>
                  <a:cubicBezTo>
                    <a:pt x="43" y="4"/>
                    <a:pt x="45" y="4"/>
                    <a:pt x="46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3" y="3"/>
                    <a:pt x="55" y="3"/>
                  </a:cubicBezTo>
                  <a:cubicBezTo>
                    <a:pt x="56" y="3"/>
                    <a:pt x="58" y="2"/>
                    <a:pt x="60" y="2"/>
                  </a:cubicBezTo>
                  <a:cubicBezTo>
                    <a:pt x="62" y="2"/>
                    <a:pt x="63" y="1"/>
                    <a:pt x="64" y="1"/>
                  </a:cubicBezTo>
                  <a:cubicBezTo>
                    <a:pt x="66" y="1"/>
                    <a:pt x="67" y="1"/>
                    <a:pt x="68" y="0"/>
                  </a:cubicBezTo>
                  <a:cubicBezTo>
                    <a:pt x="70" y="0"/>
                    <a:pt x="71" y="0"/>
                    <a:pt x="71" y="0"/>
                  </a:cubicBezTo>
                  <a:cubicBezTo>
                    <a:pt x="71" y="0"/>
                    <a:pt x="70" y="0"/>
                    <a:pt x="68" y="0"/>
                  </a:cubicBezTo>
                  <a:cubicBezTo>
                    <a:pt x="67" y="0"/>
                    <a:pt x="66" y="1"/>
                    <a:pt x="64" y="1"/>
                  </a:cubicBezTo>
                  <a:cubicBezTo>
                    <a:pt x="63" y="1"/>
                    <a:pt x="61" y="1"/>
                    <a:pt x="60" y="1"/>
                  </a:cubicBezTo>
                  <a:cubicBezTo>
                    <a:pt x="58" y="2"/>
                    <a:pt x="56" y="2"/>
                    <a:pt x="54" y="2"/>
                  </a:cubicBezTo>
                  <a:cubicBezTo>
                    <a:pt x="53" y="2"/>
                    <a:pt x="51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7" y="2"/>
                    <a:pt x="47" y="3"/>
                  </a:cubicBezTo>
                  <a:cubicBezTo>
                    <a:pt x="45" y="3"/>
                    <a:pt x="44" y="3"/>
                    <a:pt x="42" y="3"/>
                  </a:cubicBezTo>
                  <a:cubicBezTo>
                    <a:pt x="40" y="3"/>
                    <a:pt x="37" y="3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0" y="3"/>
                    <a:pt x="26" y="3"/>
                    <a:pt x="22" y="3"/>
                  </a:cubicBezTo>
                  <a:cubicBezTo>
                    <a:pt x="18" y="3"/>
                    <a:pt x="14" y="3"/>
                    <a:pt x="11" y="3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2"/>
                    <a:pt x="7" y="3"/>
                    <a:pt x="11" y="3"/>
                  </a:cubicBezTo>
                  <a:cubicBezTo>
                    <a:pt x="14" y="4"/>
                    <a:pt x="18" y="4"/>
                    <a:pt x="22" y="4"/>
                  </a:cubicBezTo>
                  <a:cubicBezTo>
                    <a:pt x="25" y="4"/>
                    <a:pt x="29" y="4"/>
                    <a:pt x="33" y="4"/>
                  </a:cubicBezTo>
                  <a:cubicBezTo>
                    <a:pt x="34" y="4"/>
                    <a:pt x="34" y="4"/>
                    <a:pt x="35" y="4"/>
                  </a:cubicBezTo>
                  <a:cubicBezTo>
                    <a:pt x="38" y="4"/>
                    <a:pt x="40" y="4"/>
                    <a:pt x="42" y="4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7" name="Freeform 404">
              <a:extLst>
                <a:ext uri="{FF2B5EF4-FFF2-40B4-BE49-F238E27FC236}">
                  <a16:creationId xmlns:a16="http://schemas.microsoft.com/office/drawing/2014/main" id="{C23D7768-58E6-B74D-8A48-93296A6CE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0" y="773113"/>
              <a:ext cx="142875" cy="36513"/>
            </a:xfrm>
            <a:custGeom>
              <a:avLst/>
              <a:gdLst>
                <a:gd name="T0" fmla="*/ 16 w 38"/>
                <a:gd name="T1" fmla="*/ 9 h 10"/>
                <a:gd name="T2" fmla="*/ 20 w 38"/>
                <a:gd name="T3" fmla="*/ 9 h 10"/>
                <a:gd name="T4" fmla="*/ 25 w 38"/>
                <a:gd name="T5" fmla="*/ 8 h 10"/>
                <a:gd name="T6" fmla="*/ 32 w 38"/>
                <a:gd name="T7" fmla="*/ 7 h 10"/>
                <a:gd name="T8" fmla="*/ 34 w 38"/>
                <a:gd name="T9" fmla="*/ 6 h 10"/>
                <a:gd name="T10" fmla="*/ 36 w 38"/>
                <a:gd name="T11" fmla="*/ 5 h 10"/>
                <a:gd name="T12" fmla="*/ 38 w 38"/>
                <a:gd name="T13" fmla="*/ 4 h 10"/>
                <a:gd name="T14" fmla="*/ 38 w 38"/>
                <a:gd name="T15" fmla="*/ 3 h 10"/>
                <a:gd name="T16" fmla="*/ 38 w 38"/>
                <a:gd name="T17" fmla="*/ 3 h 10"/>
                <a:gd name="T18" fmla="*/ 38 w 38"/>
                <a:gd name="T19" fmla="*/ 3 h 10"/>
                <a:gd name="T20" fmla="*/ 38 w 38"/>
                <a:gd name="T21" fmla="*/ 2 h 10"/>
                <a:gd name="T22" fmla="*/ 37 w 38"/>
                <a:gd name="T23" fmla="*/ 2 h 10"/>
                <a:gd name="T24" fmla="*/ 35 w 38"/>
                <a:gd name="T25" fmla="*/ 1 h 10"/>
                <a:gd name="T26" fmla="*/ 29 w 38"/>
                <a:gd name="T27" fmla="*/ 1 h 10"/>
                <a:gd name="T28" fmla="*/ 27 w 38"/>
                <a:gd name="T29" fmla="*/ 0 h 10"/>
                <a:gd name="T30" fmla="*/ 29 w 38"/>
                <a:gd name="T31" fmla="*/ 1 h 10"/>
                <a:gd name="T32" fmla="*/ 35 w 38"/>
                <a:gd name="T33" fmla="*/ 2 h 10"/>
                <a:gd name="T34" fmla="*/ 36 w 38"/>
                <a:gd name="T35" fmla="*/ 3 h 10"/>
                <a:gd name="T36" fmla="*/ 37 w 38"/>
                <a:gd name="T37" fmla="*/ 3 h 10"/>
                <a:gd name="T38" fmla="*/ 37 w 38"/>
                <a:gd name="T39" fmla="*/ 3 h 10"/>
                <a:gd name="T40" fmla="*/ 37 w 38"/>
                <a:gd name="T41" fmla="*/ 3 h 10"/>
                <a:gd name="T42" fmla="*/ 37 w 38"/>
                <a:gd name="T43" fmla="*/ 3 h 10"/>
                <a:gd name="T44" fmla="*/ 37 w 38"/>
                <a:gd name="T45" fmla="*/ 3 h 10"/>
                <a:gd name="T46" fmla="*/ 36 w 38"/>
                <a:gd name="T47" fmla="*/ 4 h 10"/>
                <a:gd name="T48" fmla="*/ 34 w 38"/>
                <a:gd name="T49" fmla="*/ 5 h 10"/>
                <a:gd name="T50" fmla="*/ 29 w 38"/>
                <a:gd name="T51" fmla="*/ 6 h 10"/>
                <a:gd name="T52" fmla="*/ 25 w 38"/>
                <a:gd name="T53" fmla="*/ 7 h 10"/>
                <a:gd name="T54" fmla="*/ 20 w 38"/>
                <a:gd name="T55" fmla="*/ 8 h 10"/>
                <a:gd name="T56" fmla="*/ 16 w 38"/>
                <a:gd name="T57" fmla="*/ 8 h 10"/>
                <a:gd name="T58" fmla="*/ 8 w 38"/>
                <a:gd name="T59" fmla="*/ 9 h 10"/>
                <a:gd name="T60" fmla="*/ 6 w 38"/>
                <a:gd name="T61" fmla="*/ 9 h 10"/>
                <a:gd name="T62" fmla="*/ 2 w 38"/>
                <a:gd name="T63" fmla="*/ 9 h 10"/>
                <a:gd name="T64" fmla="*/ 0 w 38"/>
                <a:gd name="T65" fmla="*/ 9 h 10"/>
                <a:gd name="T66" fmla="*/ 2 w 38"/>
                <a:gd name="T67" fmla="*/ 9 h 10"/>
                <a:gd name="T68" fmla="*/ 6 w 38"/>
                <a:gd name="T69" fmla="*/ 9 h 10"/>
                <a:gd name="T70" fmla="*/ 8 w 38"/>
                <a:gd name="T71" fmla="*/ 9 h 10"/>
                <a:gd name="T72" fmla="*/ 16 w 38"/>
                <a:gd name="T7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10">
                  <a:moveTo>
                    <a:pt x="16" y="9"/>
                  </a:moveTo>
                  <a:cubicBezTo>
                    <a:pt x="17" y="9"/>
                    <a:pt x="19" y="9"/>
                    <a:pt x="20" y="9"/>
                  </a:cubicBezTo>
                  <a:cubicBezTo>
                    <a:pt x="22" y="9"/>
                    <a:pt x="23" y="9"/>
                    <a:pt x="25" y="8"/>
                  </a:cubicBezTo>
                  <a:cubicBezTo>
                    <a:pt x="27" y="8"/>
                    <a:pt x="30" y="8"/>
                    <a:pt x="32" y="7"/>
                  </a:cubicBezTo>
                  <a:cubicBezTo>
                    <a:pt x="33" y="7"/>
                    <a:pt x="34" y="7"/>
                    <a:pt x="34" y="6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7" y="5"/>
                    <a:pt x="38" y="5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1"/>
                    <a:pt x="35" y="1"/>
                  </a:cubicBezTo>
                  <a:cubicBezTo>
                    <a:pt x="33" y="1"/>
                    <a:pt x="31" y="1"/>
                    <a:pt x="29" y="1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8" y="1"/>
                    <a:pt x="29" y="1"/>
                  </a:cubicBezTo>
                  <a:cubicBezTo>
                    <a:pt x="31" y="1"/>
                    <a:pt x="33" y="1"/>
                    <a:pt x="35" y="2"/>
                  </a:cubicBezTo>
                  <a:cubicBezTo>
                    <a:pt x="35" y="2"/>
                    <a:pt x="36" y="2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4"/>
                    <a:pt x="37" y="4"/>
                    <a:pt x="36" y="4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2" y="6"/>
                    <a:pt x="31" y="6"/>
                    <a:pt x="29" y="6"/>
                  </a:cubicBezTo>
                  <a:cubicBezTo>
                    <a:pt x="28" y="7"/>
                    <a:pt x="26" y="7"/>
                    <a:pt x="25" y="7"/>
                  </a:cubicBezTo>
                  <a:cubicBezTo>
                    <a:pt x="23" y="7"/>
                    <a:pt x="21" y="8"/>
                    <a:pt x="20" y="8"/>
                  </a:cubicBezTo>
                  <a:cubicBezTo>
                    <a:pt x="18" y="8"/>
                    <a:pt x="17" y="8"/>
                    <a:pt x="16" y="8"/>
                  </a:cubicBezTo>
                  <a:cubicBezTo>
                    <a:pt x="13" y="8"/>
                    <a:pt x="10" y="9"/>
                    <a:pt x="8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2" y="9"/>
                  </a:cubicBezTo>
                  <a:cubicBezTo>
                    <a:pt x="3" y="9"/>
                    <a:pt x="4" y="9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10" y="9"/>
                    <a:pt x="13" y="10"/>
                    <a:pt x="16" y="9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8" name="Freeform 405">
              <a:extLst>
                <a:ext uri="{FF2B5EF4-FFF2-40B4-BE49-F238E27FC236}">
                  <a16:creationId xmlns:a16="http://schemas.microsoft.com/office/drawing/2014/main" id="{C2A65F87-D8F2-F344-8B18-0E5485261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866775"/>
              <a:ext cx="368300" cy="36513"/>
            </a:xfrm>
            <a:custGeom>
              <a:avLst/>
              <a:gdLst>
                <a:gd name="T0" fmla="*/ 33 w 98"/>
                <a:gd name="T1" fmla="*/ 3 h 10"/>
                <a:gd name="T2" fmla="*/ 52 w 98"/>
                <a:gd name="T3" fmla="*/ 2 h 10"/>
                <a:gd name="T4" fmla="*/ 72 w 98"/>
                <a:gd name="T5" fmla="*/ 2 h 10"/>
                <a:gd name="T6" fmla="*/ 88 w 98"/>
                <a:gd name="T7" fmla="*/ 3 h 10"/>
                <a:gd name="T8" fmla="*/ 95 w 98"/>
                <a:gd name="T9" fmla="*/ 5 h 10"/>
                <a:gd name="T10" fmla="*/ 97 w 98"/>
                <a:gd name="T11" fmla="*/ 6 h 10"/>
                <a:gd name="T12" fmla="*/ 96 w 98"/>
                <a:gd name="T13" fmla="*/ 8 h 10"/>
                <a:gd name="T14" fmla="*/ 94 w 98"/>
                <a:gd name="T15" fmla="*/ 10 h 10"/>
                <a:gd name="T16" fmla="*/ 93 w 98"/>
                <a:gd name="T17" fmla="*/ 10 h 10"/>
                <a:gd name="T18" fmla="*/ 94 w 98"/>
                <a:gd name="T19" fmla="*/ 10 h 10"/>
                <a:gd name="T20" fmla="*/ 97 w 98"/>
                <a:gd name="T21" fmla="*/ 8 h 10"/>
                <a:gd name="T22" fmla="*/ 97 w 98"/>
                <a:gd name="T23" fmla="*/ 7 h 10"/>
                <a:gd name="T24" fmla="*/ 97 w 98"/>
                <a:gd name="T25" fmla="*/ 6 h 10"/>
                <a:gd name="T26" fmla="*/ 95 w 98"/>
                <a:gd name="T27" fmla="*/ 4 h 10"/>
                <a:gd name="T28" fmla="*/ 89 w 98"/>
                <a:gd name="T29" fmla="*/ 2 h 10"/>
                <a:gd name="T30" fmla="*/ 72 w 98"/>
                <a:gd name="T31" fmla="*/ 0 h 10"/>
                <a:gd name="T32" fmla="*/ 52 w 98"/>
                <a:gd name="T33" fmla="*/ 0 h 10"/>
                <a:gd name="T34" fmla="*/ 33 w 98"/>
                <a:gd name="T35" fmla="*/ 2 h 10"/>
                <a:gd name="T36" fmla="*/ 16 w 98"/>
                <a:gd name="T37" fmla="*/ 4 h 10"/>
                <a:gd name="T38" fmla="*/ 4 w 98"/>
                <a:gd name="T39" fmla="*/ 8 h 10"/>
                <a:gd name="T40" fmla="*/ 1 w 98"/>
                <a:gd name="T41" fmla="*/ 9 h 10"/>
                <a:gd name="T42" fmla="*/ 0 w 98"/>
                <a:gd name="T43" fmla="*/ 10 h 10"/>
                <a:gd name="T44" fmla="*/ 1 w 98"/>
                <a:gd name="T45" fmla="*/ 9 h 10"/>
                <a:gd name="T46" fmla="*/ 4 w 98"/>
                <a:gd name="T47" fmla="*/ 8 h 10"/>
                <a:gd name="T48" fmla="*/ 9 w 98"/>
                <a:gd name="T49" fmla="*/ 7 h 10"/>
                <a:gd name="T50" fmla="*/ 14 w 98"/>
                <a:gd name="T51" fmla="*/ 6 h 10"/>
                <a:gd name="T52" fmla="*/ 23 w 98"/>
                <a:gd name="T53" fmla="*/ 4 h 10"/>
                <a:gd name="T54" fmla="*/ 33 w 98"/>
                <a:gd name="T5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" h="10">
                  <a:moveTo>
                    <a:pt x="33" y="3"/>
                  </a:moveTo>
                  <a:cubicBezTo>
                    <a:pt x="39" y="2"/>
                    <a:pt x="46" y="2"/>
                    <a:pt x="52" y="2"/>
                  </a:cubicBezTo>
                  <a:cubicBezTo>
                    <a:pt x="59" y="1"/>
                    <a:pt x="65" y="1"/>
                    <a:pt x="72" y="2"/>
                  </a:cubicBezTo>
                  <a:cubicBezTo>
                    <a:pt x="78" y="2"/>
                    <a:pt x="84" y="2"/>
                    <a:pt x="88" y="3"/>
                  </a:cubicBezTo>
                  <a:cubicBezTo>
                    <a:pt x="91" y="3"/>
                    <a:pt x="93" y="4"/>
                    <a:pt x="95" y="5"/>
                  </a:cubicBezTo>
                  <a:cubicBezTo>
                    <a:pt x="96" y="5"/>
                    <a:pt x="97" y="5"/>
                    <a:pt x="97" y="6"/>
                  </a:cubicBezTo>
                  <a:cubicBezTo>
                    <a:pt x="97" y="7"/>
                    <a:pt x="97" y="8"/>
                    <a:pt x="96" y="8"/>
                  </a:cubicBezTo>
                  <a:cubicBezTo>
                    <a:pt x="95" y="9"/>
                    <a:pt x="94" y="10"/>
                    <a:pt x="94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4" y="10"/>
                  </a:cubicBezTo>
                  <a:cubicBezTo>
                    <a:pt x="94" y="10"/>
                    <a:pt x="96" y="9"/>
                    <a:pt x="97" y="8"/>
                  </a:cubicBezTo>
                  <a:cubicBezTo>
                    <a:pt x="97" y="8"/>
                    <a:pt x="97" y="8"/>
                    <a:pt x="97" y="7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7" y="5"/>
                    <a:pt x="96" y="5"/>
                    <a:pt x="95" y="4"/>
                  </a:cubicBezTo>
                  <a:cubicBezTo>
                    <a:pt x="93" y="3"/>
                    <a:pt x="91" y="3"/>
                    <a:pt x="89" y="2"/>
                  </a:cubicBezTo>
                  <a:cubicBezTo>
                    <a:pt x="84" y="1"/>
                    <a:pt x="78" y="0"/>
                    <a:pt x="72" y="0"/>
                  </a:cubicBezTo>
                  <a:cubicBezTo>
                    <a:pt x="65" y="0"/>
                    <a:pt x="59" y="0"/>
                    <a:pt x="52" y="0"/>
                  </a:cubicBezTo>
                  <a:cubicBezTo>
                    <a:pt x="46" y="0"/>
                    <a:pt x="39" y="1"/>
                    <a:pt x="33" y="2"/>
                  </a:cubicBezTo>
                  <a:cubicBezTo>
                    <a:pt x="27" y="2"/>
                    <a:pt x="21" y="3"/>
                    <a:pt x="16" y="4"/>
                  </a:cubicBezTo>
                  <a:cubicBezTo>
                    <a:pt x="11" y="5"/>
                    <a:pt x="7" y="7"/>
                    <a:pt x="4" y="8"/>
                  </a:cubicBezTo>
                  <a:cubicBezTo>
                    <a:pt x="3" y="8"/>
                    <a:pt x="2" y="9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1" y="10"/>
                    <a:pt x="1" y="9"/>
                  </a:cubicBezTo>
                  <a:cubicBezTo>
                    <a:pt x="2" y="9"/>
                    <a:pt x="3" y="9"/>
                    <a:pt x="4" y="8"/>
                  </a:cubicBezTo>
                  <a:cubicBezTo>
                    <a:pt x="6" y="8"/>
                    <a:pt x="8" y="7"/>
                    <a:pt x="9" y="7"/>
                  </a:cubicBezTo>
                  <a:cubicBezTo>
                    <a:pt x="11" y="6"/>
                    <a:pt x="12" y="6"/>
                    <a:pt x="14" y="6"/>
                  </a:cubicBezTo>
                  <a:cubicBezTo>
                    <a:pt x="17" y="5"/>
                    <a:pt x="20" y="4"/>
                    <a:pt x="23" y="4"/>
                  </a:cubicBezTo>
                  <a:cubicBezTo>
                    <a:pt x="26" y="4"/>
                    <a:pt x="29" y="3"/>
                    <a:pt x="33" y="3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9" name="Freeform 406">
              <a:extLst>
                <a:ext uri="{FF2B5EF4-FFF2-40B4-BE49-F238E27FC236}">
                  <a16:creationId xmlns:a16="http://schemas.microsoft.com/office/drawing/2014/main" id="{703C8C68-D328-F945-9F2B-2EC210A09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750" y="881063"/>
              <a:ext cx="60325" cy="7938"/>
            </a:xfrm>
            <a:custGeom>
              <a:avLst/>
              <a:gdLst>
                <a:gd name="T0" fmla="*/ 13 w 16"/>
                <a:gd name="T1" fmla="*/ 1 h 2"/>
                <a:gd name="T2" fmla="*/ 14 w 16"/>
                <a:gd name="T3" fmla="*/ 1 h 2"/>
                <a:gd name="T4" fmla="*/ 16 w 16"/>
                <a:gd name="T5" fmla="*/ 1 h 2"/>
                <a:gd name="T6" fmla="*/ 16 w 16"/>
                <a:gd name="T7" fmla="*/ 0 h 2"/>
                <a:gd name="T8" fmla="*/ 13 w 16"/>
                <a:gd name="T9" fmla="*/ 0 h 2"/>
                <a:gd name="T10" fmla="*/ 3 w 16"/>
                <a:gd name="T11" fmla="*/ 1 h 2"/>
                <a:gd name="T12" fmla="*/ 0 w 16"/>
                <a:gd name="T13" fmla="*/ 1 h 2"/>
                <a:gd name="T14" fmla="*/ 4 w 16"/>
                <a:gd name="T15" fmla="*/ 2 h 2"/>
                <a:gd name="T16" fmla="*/ 13 w 16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13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0" y="0"/>
                    <a:pt x="7" y="0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7" y="2"/>
                    <a:pt x="10" y="1"/>
                    <a:pt x="13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0" name="Freeform 407">
              <a:extLst>
                <a:ext uri="{FF2B5EF4-FFF2-40B4-BE49-F238E27FC236}">
                  <a16:creationId xmlns:a16="http://schemas.microsoft.com/office/drawing/2014/main" id="{12B9904D-BA9C-FA45-9D09-F4DF705B8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8538" y="900113"/>
              <a:ext cx="34925" cy="19050"/>
            </a:xfrm>
            <a:custGeom>
              <a:avLst/>
              <a:gdLst>
                <a:gd name="T0" fmla="*/ 1 w 9"/>
                <a:gd name="T1" fmla="*/ 1 h 5"/>
                <a:gd name="T2" fmla="*/ 0 w 9"/>
                <a:gd name="T3" fmla="*/ 2 h 5"/>
                <a:gd name="T4" fmla="*/ 0 w 9"/>
                <a:gd name="T5" fmla="*/ 2 h 5"/>
                <a:gd name="T6" fmla="*/ 1 w 9"/>
                <a:gd name="T7" fmla="*/ 3 h 5"/>
                <a:gd name="T8" fmla="*/ 4 w 9"/>
                <a:gd name="T9" fmla="*/ 4 h 5"/>
                <a:gd name="T10" fmla="*/ 6 w 9"/>
                <a:gd name="T11" fmla="*/ 5 h 5"/>
                <a:gd name="T12" fmla="*/ 9 w 9"/>
                <a:gd name="T13" fmla="*/ 5 h 5"/>
                <a:gd name="T14" fmla="*/ 7 w 9"/>
                <a:gd name="T15" fmla="*/ 4 h 5"/>
                <a:gd name="T16" fmla="*/ 4 w 9"/>
                <a:gd name="T17" fmla="*/ 4 h 5"/>
                <a:gd name="T18" fmla="*/ 1 w 9"/>
                <a:gd name="T19" fmla="*/ 2 h 5"/>
                <a:gd name="T20" fmla="*/ 3 w 9"/>
                <a:gd name="T21" fmla="*/ 0 h 5"/>
                <a:gd name="T22" fmla="*/ 1 w 9"/>
                <a:gd name="T23" fmla="*/ 0 h 5"/>
                <a:gd name="T24" fmla="*/ 1 w 9"/>
                <a:gd name="T2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5">
                  <a:moveTo>
                    <a:pt x="1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1" name="Freeform 408">
              <a:extLst>
                <a:ext uri="{FF2B5EF4-FFF2-40B4-BE49-F238E27FC236}">
                  <a16:creationId xmlns:a16="http://schemas.microsoft.com/office/drawing/2014/main" id="{EF8D2505-8B4E-7448-BD38-E4E635E9A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125" y="881063"/>
              <a:ext cx="33338" cy="4763"/>
            </a:xfrm>
            <a:custGeom>
              <a:avLst/>
              <a:gdLst>
                <a:gd name="T0" fmla="*/ 1 w 9"/>
                <a:gd name="T1" fmla="*/ 1 h 1"/>
                <a:gd name="T2" fmla="*/ 9 w 9"/>
                <a:gd name="T3" fmla="*/ 0 h 1"/>
                <a:gd name="T4" fmla="*/ 0 w 9"/>
                <a:gd name="T5" fmla="*/ 0 h 1"/>
                <a:gd name="T6" fmla="*/ 0 w 9"/>
                <a:gd name="T7" fmla="*/ 0 h 1"/>
                <a:gd name="T8" fmla="*/ 0 w 9"/>
                <a:gd name="T9" fmla="*/ 0 h 1"/>
                <a:gd name="T10" fmla="*/ 1 w 9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1" y="1"/>
                  </a:moveTo>
                  <a:cubicBezTo>
                    <a:pt x="6" y="0"/>
                    <a:pt x="9" y="0"/>
                    <a:pt x="9" y="0"/>
                  </a:cubicBezTo>
                  <a:cubicBezTo>
                    <a:pt x="9" y="0"/>
                    <a:pt x="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2" name="Freeform 409">
              <a:extLst>
                <a:ext uri="{FF2B5EF4-FFF2-40B4-BE49-F238E27FC236}">
                  <a16:creationId xmlns:a16="http://schemas.microsoft.com/office/drawing/2014/main" id="{DAE6D470-A9E2-ED4E-A94E-20BE0E391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13" y="933450"/>
              <a:ext cx="74613" cy="71438"/>
            </a:xfrm>
            <a:custGeom>
              <a:avLst/>
              <a:gdLst>
                <a:gd name="T0" fmla="*/ 15 w 20"/>
                <a:gd name="T1" fmla="*/ 7 h 19"/>
                <a:gd name="T2" fmla="*/ 15 w 20"/>
                <a:gd name="T3" fmla="*/ 5 h 19"/>
                <a:gd name="T4" fmla="*/ 16 w 20"/>
                <a:gd name="T5" fmla="*/ 2 h 19"/>
                <a:gd name="T6" fmla="*/ 16 w 20"/>
                <a:gd name="T7" fmla="*/ 2 h 19"/>
                <a:gd name="T8" fmla="*/ 11 w 20"/>
                <a:gd name="T9" fmla="*/ 2 h 19"/>
                <a:gd name="T10" fmla="*/ 13 w 20"/>
                <a:gd name="T11" fmla="*/ 1 h 19"/>
                <a:gd name="T12" fmla="*/ 16 w 20"/>
                <a:gd name="T13" fmla="*/ 1 h 19"/>
                <a:gd name="T14" fmla="*/ 16 w 20"/>
                <a:gd name="T15" fmla="*/ 0 h 19"/>
                <a:gd name="T16" fmla="*/ 12 w 20"/>
                <a:gd name="T17" fmla="*/ 0 h 19"/>
                <a:gd name="T18" fmla="*/ 4 w 20"/>
                <a:gd name="T19" fmla="*/ 1 h 19"/>
                <a:gd name="T20" fmla="*/ 1 w 20"/>
                <a:gd name="T21" fmla="*/ 1 h 19"/>
                <a:gd name="T22" fmla="*/ 0 w 20"/>
                <a:gd name="T23" fmla="*/ 3 h 19"/>
                <a:gd name="T24" fmla="*/ 3 w 20"/>
                <a:gd name="T25" fmla="*/ 5 h 19"/>
                <a:gd name="T26" fmla="*/ 6 w 20"/>
                <a:gd name="T27" fmla="*/ 19 h 19"/>
                <a:gd name="T28" fmla="*/ 6 w 20"/>
                <a:gd name="T29" fmla="*/ 19 h 19"/>
                <a:gd name="T30" fmla="*/ 18 w 20"/>
                <a:gd name="T31" fmla="*/ 19 h 19"/>
                <a:gd name="T32" fmla="*/ 19 w 20"/>
                <a:gd name="T33" fmla="*/ 19 h 19"/>
                <a:gd name="T34" fmla="*/ 20 w 20"/>
                <a:gd name="T35" fmla="*/ 7 h 19"/>
                <a:gd name="T36" fmla="*/ 19 w 20"/>
                <a:gd name="T37" fmla="*/ 7 h 19"/>
                <a:gd name="T38" fmla="*/ 15 w 20"/>
                <a:gd name="T3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9">
                  <a:moveTo>
                    <a:pt x="15" y="7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3" y="2"/>
                    <a:pt x="11" y="2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3" name="Freeform 410">
              <a:extLst>
                <a:ext uri="{FF2B5EF4-FFF2-40B4-BE49-F238E27FC236}">
                  <a16:creationId xmlns:a16="http://schemas.microsoft.com/office/drawing/2014/main" id="{887DF13B-95C3-A441-A97A-E384FEC50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3313" y="1020763"/>
              <a:ext cx="41275" cy="49213"/>
            </a:xfrm>
            <a:custGeom>
              <a:avLst/>
              <a:gdLst>
                <a:gd name="T0" fmla="*/ 5 w 26"/>
                <a:gd name="T1" fmla="*/ 31 h 31"/>
                <a:gd name="T2" fmla="*/ 24 w 26"/>
                <a:gd name="T3" fmla="*/ 31 h 31"/>
                <a:gd name="T4" fmla="*/ 26 w 26"/>
                <a:gd name="T5" fmla="*/ 0 h 31"/>
                <a:gd name="T6" fmla="*/ 0 w 26"/>
                <a:gd name="T7" fmla="*/ 2 h 31"/>
                <a:gd name="T8" fmla="*/ 5 w 2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5" y="31"/>
                  </a:moveTo>
                  <a:lnTo>
                    <a:pt x="24" y="31"/>
                  </a:lnTo>
                  <a:lnTo>
                    <a:pt x="26" y="0"/>
                  </a:lnTo>
                  <a:lnTo>
                    <a:pt x="0" y="2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4" name="Freeform 411">
              <a:extLst>
                <a:ext uri="{FF2B5EF4-FFF2-40B4-BE49-F238E27FC236}">
                  <a16:creationId xmlns:a16="http://schemas.microsoft.com/office/drawing/2014/main" id="{9B7CA37E-BE82-2844-9B6A-431E3E88A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00" y="1004888"/>
              <a:ext cx="65088" cy="19050"/>
            </a:xfrm>
            <a:custGeom>
              <a:avLst/>
              <a:gdLst>
                <a:gd name="T0" fmla="*/ 2 w 17"/>
                <a:gd name="T1" fmla="*/ 0 h 5"/>
                <a:gd name="T2" fmla="*/ 2 w 17"/>
                <a:gd name="T3" fmla="*/ 0 h 5"/>
                <a:gd name="T4" fmla="*/ 0 w 17"/>
                <a:gd name="T5" fmla="*/ 3 h 5"/>
                <a:gd name="T6" fmla="*/ 2 w 17"/>
                <a:gd name="T7" fmla="*/ 5 h 5"/>
                <a:gd name="T8" fmla="*/ 3 w 17"/>
                <a:gd name="T9" fmla="*/ 5 h 5"/>
                <a:gd name="T10" fmla="*/ 14 w 17"/>
                <a:gd name="T11" fmla="*/ 4 h 5"/>
                <a:gd name="T12" fmla="*/ 15 w 17"/>
                <a:gd name="T13" fmla="*/ 4 h 5"/>
                <a:gd name="T14" fmla="*/ 17 w 17"/>
                <a:gd name="T15" fmla="*/ 2 h 5"/>
                <a:gd name="T16" fmla="*/ 15 w 17"/>
                <a:gd name="T17" fmla="*/ 0 h 5"/>
                <a:gd name="T18" fmla="*/ 14 w 17"/>
                <a:gd name="T19" fmla="*/ 0 h 5"/>
                <a:gd name="T20" fmla="*/ 2 w 17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5" name="Freeform 412">
              <a:extLst>
                <a:ext uri="{FF2B5EF4-FFF2-40B4-BE49-F238E27FC236}">
                  <a16:creationId xmlns:a16="http://schemas.microsoft.com/office/drawing/2014/main" id="{3D1D359A-77EC-1949-A76D-894A733E0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8075" y="1069975"/>
              <a:ext cx="41275" cy="11113"/>
            </a:xfrm>
            <a:custGeom>
              <a:avLst/>
              <a:gdLst>
                <a:gd name="T0" fmla="*/ 1 w 11"/>
                <a:gd name="T1" fmla="*/ 0 h 3"/>
                <a:gd name="T2" fmla="*/ 0 w 11"/>
                <a:gd name="T3" fmla="*/ 1 h 3"/>
                <a:gd name="T4" fmla="*/ 1 w 11"/>
                <a:gd name="T5" fmla="*/ 3 h 3"/>
                <a:gd name="T6" fmla="*/ 10 w 11"/>
                <a:gd name="T7" fmla="*/ 2 h 3"/>
                <a:gd name="T8" fmla="*/ 11 w 11"/>
                <a:gd name="T9" fmla="*/ 1 h 3"/>
                <a:gd name="T10" fmla="*/ 9 w 11"/>
                <a:gd name="T11" fmla="*/ 0 h 3"/>
                <a:gd name="T12" fmla="*/ 9 w 11"/>
                <a:gd name="T13" fmla="*/ 0 h 3"/>
                <a:gd name="T14" fmla="*/ 1 w 11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6" name="Freeform 413">
              <a:extLst>
                <a:ext uri="{FF2B5EF4-FFF2-40B4-BE49-F238E27FC236}">
                  <a16:creationId xmlns:a16="http://schemas.microsoft.com/office/drawing/2014/main" id="{340C4821-7C44-584E-B28A-5BD49529D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025" y="908050"/>
              <a:ext cx="60325" cy="11113"/>
            </a:xfrm>
            <a:custGeom>
              <a:avLst/>
              <a:gdLst>
                <a:gd name="T0" fmla="*/ 6 w 16"/>
                <a:gd name="T1" fmla="*/ 3 h 3"/>
                <a:gd name="T2" fmla="*/ 11 w 16"/>
                <a:gd name="T3" fmla="*/ 2 h 3"/>
                <a:gd name="T4" fmla="*/ 16 w 16"/>
                <a:gd name="T5" fmla="*/ 2 h 3"/>
                <a:gd name="T6" fmla="*/ 14 w 16"/>
                <a:gd name="T7" fmla="*/ 1 h 3"/>
                <a:gd name="T8" fmla="*/ 13 w 16"/>
                <a:gd name="T9" fmla="*/ 1 h 3"/>
                <a:gd name="T10" fmla="*/ 13 w 16"/>
                <a:gd name="T11" fmla="*/ 0 h 3"/>
                <a:gd name="T12" fmla="*/ 2 w 16"/>
                <a:gd name="T13" fmla="*/ 1 h 3"/>
                <a:gd name="T14" fmla="*/ 2 w 16"/>
                <a:gd name="T15" fmla="*/ 2 h 3"/>
                <a:gd name="T16" fmla="*/ 2 w 16"/>
                <a:gd name="T17" fmla="*/ 2 h 3"/>
                <a:gd name="T18" fmla="*/ 0 w 16"/>
                <a:gd name="T19" fmla="*/ 3 h 3"/>
                <a:gd name="T20" fmla="*/ 1 w 16"/>
                <a:gd name="T21" fmla="*/ 3 h 3"/>
                <a:gd name="T22" fmla="*/ 6 w 16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3">
                  <a:moveTo>
                    <a:pt x="6" y="3"/>
                  </a:moveTo>
                  <a:cubicBezTo>
                    <a:pt x="8" y="3"/>
                    <a:pt x="9" y="3"/>
                    <a:pt x="11" y="2"/>
                  </a:cubicBezTo>
                  <a:cubicBezTo>
                    <a:pt x="13" y="2"/>
                    <a:pt x="14" y="2"/>
                    <a:pt x="16" y="2"/>
                  </a:cubicBezTo>
                  <a:cubicBezTo>
                    <a:pt x="15" y="2"/>
                    <a:pt x="15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6" y="2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" y="3"/>
                    <a:pt x="4" y="3"/>
                    <a:pt x="6" y="3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7" name="Freeform 414">
              <a:extLst>
                <a:ext uri="{FF2B5EF4-FFF2-40B4-BE49-F238E27FC236}">
                  <a16:creationId xmlns:a16="http://schemas.microsoft.com/office/drawing/2014/main" id="{73CE38F8-67BD-FC40-8A3C-968704C8D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5850" y="919163"/>
              <a:ext cx="77788" cy="11113"/>
            </a:xfrm>
            <a:custGeom>
              <a:avLst/>
              <a:gdLst>
                <a:gd name="T0" fmla="*/ 10 w 21"/>
                <a:gd name="T1" fmla="*/ 3 h 3"/>
                <a:gd name="T2" fmla="*/ 14 w 21"/>
                <a:gd name="T3" fmla="*/ 2 h 3"/>
                <a:gd name="T4" fmla="*/ 18 w 21"/>
                <a:gd name="T5" fmla="*/ 2 h 3"/>
                <a:gd name="T6" fmla="*/ 18 w 21"/>
                <a:gd name="T7" fmla="*/ 2 h 3"/>
                <a:gd name="T8" fmla="*/ 21 w 21"/>
                <a:gd name="T9" fmla="*/ 2 h 3"/>
                <a:gd name="T10" fmla="*/ 18 w 21"/>
                <a:gd name="T11" fmla="*/ 1 h 3"/>
                <a:gd name="T12" fmla="*/ 18 w 21"/>
                <a:gd name="T13" fmla="*/ 1 h 3"/>
                <a:gd name="T14" fmla="*/ 18 w 21"/>
                <a:gd name="T15" fmla="*/ 1 h 3"/>
                <a:gd name="T16" fmla="*/ 18 w 21"/>
                <a:gd name="T17" fmla="*/ 0 h 3"/>
                <a:gd name="T18" fmla="*/ 15 w 21"/>
                <a:gd name="T19" fmla="*/ 1 h 3"/>
                <a:gd name="T20" fmla="*/ 14 w 21"/>
                <a:gd name="T21" fmla="*/ 1 h 3"/>
                <a:gd name="T22" fmla="*/ 12 w 21"/>
                <a:gd name="T23" fmla="*/ 1 h 3"/>
                <a:gd name="T24" fmla="*/ 2 w 21"/>
                <a:gd name="T25" fmla="*/ 1 h 3"/>
                <a:gd name="T26" fmla="*/ 1 w 21"/>
                <a:gd name="T27" fmla="*/ 1 h 3"/>
                <a:gd name="T28" fmla="*/ 0 w 21"/>
                <a:gd name="T29" fmla="*/ 2 h 3"/>
                <a:gd name="T30" fmla="*/ 0 w 21"/>
                <a:gd name="T31" fmla="*/ 3 h 3"/>
                <a:gd name="T32" fmla="*/ 2 w 21"/>
                <a:gd name="T33" fmla="*/ 3 h 3"/>
                <a:gd name="T34" fmla="*/ 10 w 21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">
                  <a:moveTo>
                    <a:pt x="10" y="3"/>
                  </a:move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6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20" y="2"/>
                    <a:pt x="21" y="2"/>
                  </a:cubicBezTo>
                  <a:cubicBezTo>
                    <a:pt x="20" y="2"/>
                    <a:pt x="19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9" y="1"/>
                    <a:pt x="5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5" y="3"/>
                    <a:pt x="7" y="3"/>
                    <a:pt x="10" y="3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8" name="Freeform 415">
              <a:extLst>
                <a:ext uri="{FF2B5EF4-FFF2-40B4-BE49-F238E27FC236}">
                  <a16:creationId xmlns:a16="http://schemas.microsoft.com/office/drawing/2014/main" id="{643CA569-2FE3-FA4C-B96A-84A70E9FD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963" y="892175"/>
              <a:ext cx="41275" cy="15875"/>
            </a:xfrm>
            <a:custGeom>
              <a:avLst/>
              <a:gdLst>
                <a:gd name="T0" fmla="*/ 9 w 11"/>
                <a:gd name="T1" fmla="*/ 0 h 4"/>
                <a:gd name="T2" fmla="*/ 9 w 11"/>
                <a:gd name="T3" fmla="*/ 0 h 4"/>
                <a:gd name="T4" fmla="*/ 9 w 11"/>
                <a:gd name="T5" fmla="*/ 1 h 4"/>
                <a:gd name="T6" fmla="*/ 2 w 11"/>
                <a:gd name="T7" fmla="*/ 1 h 4"/>
                <a:gd name="T8" fmla="*/ 2 w 11"/>
                <a:gd name="T9" fmla="*/ 1 h 4"/>
                <a:gd name="T10" fmla="*/ 2 w 11"/>
                <a:gd name="T11" fmla="*/ 1 h 4"/>
                <a:gd name="T12" fmla="*/ 0 w 11"/>
                <a:gd name="T13" fmla="*/ 2 h 4"/>
                <a:gd name="T14" fmla="*/ 2 w 11"/>
                <a:gd name="T15" fmla="*/ 3 h 4"/>
                <a:gd name="T16" fmla="*/ 10 w 11"/>
                <a:gd name="T17" fmla="*/ 3 h 4"/>
                <a:gd name="T18" fmla="*/ 11 w 11"/>
                <a:gd name="T19" fmla="*/ 2 h 4"/>
                <a:gd name="T20" fmla="*/ 9 w 11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4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4" y="4"/>
                    <a:pt x="8" y="4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9" name="Freeform 416">
              <a:extLst>
                <a:ext uri="{FF2B5EF4-FFF2-40B4-BE49-F238E27FC236}">
                  <a16:creationId xmlns:a16="http://schemas.microsoft.com/office/drawing/2014/main" id="{B7D1172D-5493-EE4C-B77D-9D36B8200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5" y="933450"/>
              <a:ext cx="285750" cy="38100"/>
            </a:xfrm>
            <a:custGeom>
              <a:avLst/>
              <a:gdLst>
                <a:gd name="T0" fmla="*/ 63 w 76"/>
                <a:gd name="T1" fmla="*/ 6 h 10"/>
                <a:gd name="T2" fmla="*/ 55 w 76"/>
                <a:gd name="T3" fmla="*/ 5 h 10"/>
                <a:gd name="T4" fmla="*/ 46 w 76"/>
                <a:gd name="T5" fmla="*/ 4 h 10"/>
                <a:gd name="T6" fmla="*/ 30 w 76"/>
                <a:gd name="T7" fmla="*/ 2 h 10"/>
                <a:gd name="T8" fmla="*/ 21 w 76"/>
                <a:gd name="T9" fmla="*/ 0 h 10"/>
                <a:gd name="T10" fmla="*/ 15 w 76"/>
                <a:gd name="T11" fmla="*/ 1 h 10"/>
                <a:gd name="T12" fmla="*/ 8 w 76"/>
                <a:gd name="T13" fmla="*/ 1 h 10"/>
                <a:gd name="T14" fmla="*/ 5 w 76"/>
                <a:gd name="T15" fmla="*/ 1 h 10"/>
                <a:gd name="T16" fmla="*/ 1 w 76"/>
                <a:gd name="T17" fmla="*/ 2 h 10"/>
                <a:gd name="T18" fmla="*/ 1 w 76"/>
                <a:gd name="T19" fmla="*/ 2 h 10"/>
                <a:gd name="T20" fmla="*/ 0 w 76"/>
                <a:gd name="T21" fmla="*/ 5 h 10"/>
                <a:gd name="T22" fmla="*/ 0 w 76"/>
                <a:gd name="T23" fmla="*/ 7 h 10"/>
                <a:gd name="T24" fmla="*/ 4 w 76"/>
                <a:gd name="T25" fmla="*/ 7 h 10"/>
                <a:gd name="T26" fmla="*/ 5 w 76"/>
                <a:gd name="T27" fmla="*/ 7 h 10"/>
                <a:gd name="T28" fmla="*/ 15 w 76"/>
                <a:gd name="T29" fmla="*/ 7 h 10"/>
                <a:gd name="T30" fmla="*/ 29 w 76"/>
                <a:gd name="T31" fmla="*/ 7 h 10"/>
                <a:gd name="T32" fmla="*/ 46 w 76"/>
                <a:gd name="T33" fmla="*/ 8 h 10"/>
                <a:gd name="T34" fmla="*/ 54 w 76"/>
                <a:gd name="T35" fmla="*/ 8 h 10"/>
                <a:gd name="T36" fmla="*/ 63 w 76"/>
                <a:gd name="T37" fmla="*/ 9 h 10"/>
                <a:gd name="T38" fmla="*/ 76 w 76"/>
                <a:gd name="T39" fmla="*/ 10 h 10"/>
                <a:gd name="T40" fmla="*/ 76 w 76"/>
                <a:gd name="T41" fmla="*/ 7 h 10"/>
                <a:gd name="T42" fmla="*/ 63 w 76"/>
                <a:gd name="T4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" h="10">
                  <a:moveTo>
                    <a:pt x="63" y="6"/>
                  </a:moveTo>
                  <a:cubicBezTo>
                    <a:pt x="60" y="6"/>
                    <a:pt x="58" y="6"/>
                    <a:pt x="55" y="5"/>
                  </a:cubicBezTo>
                  <a:cubicBezTo>
                    <a:pt x="52" y="5"/>
                    <a:pt x="49" y="5"/>
                    <a:pt x="46" y="4"/>
                  </a:cubicBezTo>
                  <a:cubicBezTo>
                    <a:pt x="41" y="3"/>
                    <a:pt x="35" y="3"/>
                    <a:pt x="30" y="2"/>
                  </a:cubicBezTo>
                  <a:cubicBezTo>
                    <a:pt x="27" y="1"/>
                    <a:pt x="24" y="1"/>
                    <a:pt x="21" y="0"/>
                  </a:cubicBezTo>
                  <a:cubicBezTo>
                    <a:pt x="19" y="0"/>
                    <a:pt x="17" y="1"/>
                    <a:pt x="15" y="1"/>
                  </a:cubicBezTo>
                  <a:cubicBezTo>
                    <a:pt x="12" y="1"/>
                    <a:pt x="10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7"/>
                    <a:pt x="11" y="7"/>
                    <a:pt x="15" y="7"/>
                  </a:cubicBezTo>
                  <a:cubicBezTo>
                    <a:pt x="19" y="7"/>
                    <a:pt x="24" y="7"/>
                    <a:pt x="29" y="7"/>
                  </a:cubicBezTo>
                  <a:cubicBezTo>
                    <a:pt x="35" y="7"/>
                    <a:pt x="40" y="8"/>
                    <a:pt x="46" y="8"/>
                  </a:cubicBezTo>
                  <a:cubicBezTo>
                    <a:pt x="49" y="8"/>
                    <a:pt x="52" y="8"/>
                    <a:pt x="54" y="8"/>
                  </a:cubicBezTo>
                  <a:cubicBezTo>
                    <a:pt x="57" y="9"/>
                    <a:pt x="60" y="9"/>
                    <a:pt x="63" y="9"/>
                  </a:cubicBezTo>
                  <a:cubicBezTo>
                    <a:pt x="67" y="9"/>
                    <a:pt x="72" y="10"/>
                    <a:pt x="76" y="10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2" y="7"/>
                    <a:pt x="68" y="7"/>
                    <a:pt x="63" y="6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0" name="Freeform 417">
              <a:extLst>
                <a:ext uri="{FF2B5EF4-FFF2-40B4-BE49-F238E27FC236}">
                  <a16:creationId xmlns:a16="http://schemas.microsoft.com/office/drawing/2014/main" id="{F5ACD0BE-5537-0349-B0E0-DA0E7CEA3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238" y="930275"/>
              <a:ext cx="55563" cy="7938"/>
            </a:xfrm>
            <a:custGeom>
              <a:avLst/>
              <a:gdLst>
                <a:gd name="T0" fmla="*/ 4 w 15"/>
                <a:gd name="T1" fmla="*/ 0 h 2"/>
                <a:gd name="T2" fmla="*/ 0 w 15"/>
                <a:gd name="T3" fmla="*/ 1 h 2"/>
                <a:gd name="T4" fmla="*/ 0 w 15"/>
                <a:gd name="T5" fmla="*/ 2 h 2"/>
                <a:gd name="T6" fmla="*/ 4 w 15"/>
                <a:gd name="T7" fmla="*/ 2 h 2"/>
                <a:gd name="T8" fmla="*/ 6 w 15"/>
                <a:gd name="T9" fmla="*/ 1 h 2"/>
                <a:gd name="T10" fmla="*/ 14 w 15"/>
                <a:gd name="T11" fmla="*/ 1 h 2"/>
                <a:gd name="T12" fmla="*/ 15 w 15"/>
                <a:gd name="T13" fmla="*/ 0 h 2"/>
                <a:gd name="T14" fmla="*/ 14 w 15"/>
                <a:gd name="T15" fmla="*/ 0 h 2"/>
                <a:gd name="T16" fmla="*/ 11 w 15"/>
                <a:gd name="T17" fmla="*/ 0 h 2"/>
                <a:gd name="T18" fmla="*/ 5 w 15"/>
                <a:gd name="T19" fmla="*/ 0 h 2"/>
                <a:gd name="T20" fmla="*/ 4 w 15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9" y="1"/>
                    <a:pt x="11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1" name="Freeform 418">
              <a:extLst>
                <a:ext uri="{FF2B5EF4-FFF2-40B4-BE49-F238E27FC236}">
                  <a16:creationId xmlns:a16="http://schemas.microsoft.com/office/drawing/2014/main" id="{D7AEC6F1-1E9C-DB4B-A0F3-E1057B137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025" y="881063"/>
              <a:ext cx="265113" cy="34925"/>
            </a:xfrm>
            <a:custGeom>
              <a:avLst/>
              <a:gdLst>
                <a:gd name="T0" fmla="*/ 47 w 71"/>
                <a:gd name="T1" fmla="*/ 7 h 9"/>
                <a:gd name="T2" fmla="*/ 48 w 71"/>
                <a:gd name="T3" fmla="*/ 7 h 9"/>
                <a:gd name="T4" fmla="*/ 51 w 71"/>
                <a:gd name="T5" fmla="*/ 5 h 9"/>
                <a:gd name="T6" fmla="*/ 61 w 71"/>
                <a:gd name="T7" fmla="*/ 7 h 9"/>
                <a:gd name="T8" fmla="*/ 67 w 71"/>
                <a:gd name="T9" fmla="*/ 6 h 9"/>
                <a:gd name="T10" fmla="*/ 70 w 71"/>
                <a:gd name="T11" fmla="*/ 5 h 9"/>
                <a:gd name="T12" fmla="*/ 71 w 71"/>
                <a:gd name="T13" fmla="*/ 4 h 9"/>
                <a:gd name="T14" fmla="*/ 71 w 71"/>
                <a:gd name="T15" fmla="*/ 4 h 9"/>
                <a:gd name="T16" fmla="*/ 71 w 71"/>
                <a:gd name="T17" fmla="*/ 3 h 9"/>
                <a:gd name="T18" fmla="*/ 71 w 71"/>
                <a:gd name="T19" fmla="*/ 3 h 9"/>
                <a:gd name="T20" fmla="*/ 71 w 71"/>
                <a:gd name="T21" fmla="*/ 3 h 9"/>
                <a:gd name="T22" fmla="*/ 67 w 71"/>
                <a:gd name="T23" fmla="*/ 3 h 9"/>
                <a:gd name="T24" fmla="*/ 50 w 71"/>
                <a:gd name="T25" fmla="*/ 2 h 9"/>
                <a:gd name="T26" fmla="*/ 48 w 71"/>
                <a:gd name="T27" fmla="*/ 1 h 9"/>
                <a:gd name="T28" fmla="*/ 45 w 71"/>
                <a:gd name="T29" fmla="*/ 1 h 9"/>
                <a:gd name="T30" fmla="*/ 44 w 71"/>
                <a:gd name="T31" fmla="*/ 0 h 9"/>
                <a:gd name="T32" fmla="*/ 44 w 71"/>
                <a:gd name="T33" fmla="*/ 1 h 9"/>
                <a:gd name="T34" fmla="*/ 45 w 71"/>
                <a:gd name="T35" fmla="*/ 2 h 9"/>
                <a:gd name="T36" fmla="*/ 46 w 71"/>
                <a:gd name="T37" fmla="*/ 2 h 9"/>
                <a:gd name="T38" fmla="*/ 47 w 71"/>
                <a:gd name="T39" fmla="*/ 5 h 9"/>
                <a:gd name="T40" fmla="*/ 46 w 71"/>
                <a:gd name="T41" fmla="*/ 6 h 9"/>
                <a:gd name="T42" fmla="*/ 38 w 71"/>
                <a:gd name="T43" fmla="*/ 6 h 9"/>
                <a:gd name="T44" fmla="*/ 36 w 71"/>
                <a:gd name="T45" fmla="*/ 5 h 9"/>
                <a:gd name="T46" fmla="*/ 38 w 71"/>
                <a:gd name="T47" fmla="*/ 3 h 9"/>
                <a:gd name="T48" fmla="*/ 38 w 71"/>
                <a:gd name="T49" fmla="*/ 3 h 9"/>
                <a:gd name="T50" fmla="*/ 39 w 71"/>
                <a:gd name="T51" fmla="*/ 1 h 9"/>
                <a:gd name="T52" fmla="*/ 39 w 71"/>
                <a:gd name="T53" fmla="*/ 1 h 9"/>
                <a:gd name="T54" fmla="*/ 37 w 71"/>
                <a:gd name="T55" fmla="*/ 1 h 9"/>
                <a:gd name="T56" fmla="*/ 35 w 71"/>
                <a:gd name="T57" fmla="*/ 2 h 9"/>
                <a:gd name="T58" fmla="*/ 33 w 71"/>
                <a:gd name="T59" fmla="*/ 3 h 9"/>
                <a:gd name="T60" fmla="*/ 27 w 71"/>
                <a:gd name="T61" fmla="*/ 2 h 9"/>
                <a:gd name="T62" fmla="*/ 23 w 71"/>
                <a:gd name="T63" fmla="*/ 1 h 9"/>
                <a:gd name="T64" fmla="*/ 17 w 71"/>
                <a:gd name="T65" fmla="*/ 0 h 9"/>
                <a:gd name="T66" fmla="*/ 16 w 71"/>
                <a:gd name="T67" fmla="*/ 0 h 9"/>
                <a:gd name="T68" fmla="*/ 7 w 71"/>
                <a:gd name="T69" fmla="*/ 2 h 9"/>
                <a:gd name="T70" fmla="*/ 0 w 71"/>
                <a:gd name="T71" fmla="*/ 6 h 9"/>
                <a:gd name="T72" fmla="*/ 11 w 71"/>
                <a:gd name="T73" fmla="*/ 5 h 9"/>
                <a:gd name="T74" fmla="*/ 13 w 71"/>
                <a:gd name="T75" fmla="*/ 5 h 9"/>
                <a:gd name="T76" fmla="*/ 16 w 71"/>
                <a:gd name="T77" fmla="*/ 6 h 9"/>
                <a:gd name="T78" fmla="*/ 34 w 71"/>
                <a:gd name="T79" fmla="*/ 6 h 9"/>
                <a:gd name="T80" fmla="*/ 36 w 71"/>
                <a:gd name="T81" fmla="*/ 7 h 9"/>
                <a:gd name="T82" fmla="*/ 36 w 71"/>
                <a:gd name="T83" fmla="*/ 8 h 9"/>
                <a:gd name="T84" fmla="*/ 47 w 71"/>
                <a:gd name="T8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9"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9" y="6"/>
                    <a:pt x="50" y="6"/>
                    <a:pt x="51" y="5"/>
                  </a:cubicBezTo>
                  <a:cubicBezTo>
                    <a:pt x="55" y="5"/>
                    <a:pt x="58" y="6"/>
                    <a:pt x="61" y="7"/>
                  </a:cubicBezTo>
                  <a:cubicBezTo>
                    <a:pt x="63" y="7"/>
                    <a:pt x="65" y="6"/>
                    <a:pt x="67" y="6"/>
                  </a:cubicBezTo>
                  <a:cubicBezTo>
                    <a:pt x="68" y="6"/>
                    <a:pt x="69" y="5"/>
                    <a:pt x="70" y="5"/>
                  </a:cubicBezTo>
                  <a:cubicBezTo>
                    <a:pt x="70" y="5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9" y="3"/>
                    <a:pt x="68" y="3"/>
                    <a:pt x="67" y="3"/>
                  </a:cubicBezTo>
                  <a:cubicBezTo>
                    <a:pt x="63" y="2"/>
                    <a:pt x="54" y="0"/>
                    <a:pt x="50" y="2"/>
                  </a:cubicBezTo>
                  <a:cubicBezTo>
                    <a:pt x="49" y="2"/>
                    <a:pt x="49" y="1"/>
                    <a:pt x="48" y="1"/>
                  </a:cubicBezTo>
                  <a:cubicBezTo>
                    <a:pt x="47" y="1"/>
                    <a:pt x="46" y="1"/>
                    <a:pt x="45" y="1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5" y="2"/>
                    <a:pt x="45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3"/>
                    <a:pt x="48" y="4"/>
                    <a:pt x="47" y="5"/>
                  </a:cubicBezTo>
                  <a:cubicBezTo>
                    <a:pt x="47" y="5"/>
                    <a:pt x="47" y="5"/>
                    <a:pt x="46" y="6"/>
                  </a:cubicBezTo>
                  <a:cubicBezTo>
                    <a:pt x="44" y="7"/>
                    <a:pt x="40" y="7"/>
                    <a:pt x="38" y="6"/>
                  </a:cubicBezTo>
                  <a:cubicBezTo>
                    <a:pt x="37" y="6"/>
                    <a:pt x="36" y="5"/>
                    <a:pt x="36" y="5"/>
                  </a:cubicBezTo>
                  <a:cubicBezTo>
                    <a:pt x="36" y="4"/>
                    <a:pt x="37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7" y="1"/>
                  </a:cubicBezTo>
                  <a:cubicBezTo>
                    <a:pt x="37" y="1"/>
                    <a:pt x="36" y="2"/>
                    <a:pt x="35" y="2"/>
                  </a:cubicBezTo>
                  <a:cubicBezTo>
                    <a:pt x="34" y="2"/>
                    <a:pt x="34" y="3"/>
                    <a:pt x="33" y="3"/>
                  </a:cubicBezTo>
                  <a:cubicBezTo>
                    <a:pt x="31" y="3"/>
                    <a:pt x="28" y="3"/>
                    <a:pt x="27" y="2"/>
                  </a:cubicBezTo>
                  <a:cubicBezTo>
                    <a:pt x="26" y="2"/>
                    <a:pt x="24" y="2"/>
                    <a:pt x="23" y="1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0" y="1"/>
                    <a:pt x="7" y="2"/>
                  </a:cubicBezTo>
                  <a:cubicBezTo>
                    <a:pt x="3" y="3"/>
                    <a:pt x="0" y="4"/>
                    <a:pt x="0" y="6"/>
                  </a:cubicBezTo>
                  <a:cubicBezTo>
                    <a:pt x="4" y="5"/>
                    <a:pt x="8" y="5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20" y="6"/>
                    <a:pt x="29" y="8"/>
                    <a:pt x="34" y="6"/>
                  </a:cubicBezTo>
                  <a:cubicBezTo>
                    <a:pt x="34" y="7"/>
                    <a:pt x="35" y="7"/>
                    <a:pt x="36" y="7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40" y="9"/>
                    <a:pt x="44" y="8"/>
                    <a:pt x="47" y="7"/>
                  </a:cubicBezTo>
                  <a:close/>
                </a:path>
              </a:pathLst>
            </a:custGeom>
            <a:solidFill>
              <a:srgbClr val="F3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2" name="Freeform 419">
              <a:extLst>
                <a:ext uri="{FF2B5EF4-FFF2-40B4-BE49-F238E27FC236}">
                  <a16:creationId xmlns:a16="http://schemas.microsoft.com/office/drawing/2014/main" id="{FA16DA9A-6592-004B-B116-D475A7C4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4913" y="892175"/>
              <a:ext cx="68263" cy="19050"/>
            </a:xfrm>
            <a:custGeom>
              <a:avLst/>
              <a:gdLst>
                <a:gd name="T0" fmla="*/ 7 w 18"/>
                <a:gd name="T1" fmla="*/ 1 h 5"/>
                <a:gd name="T2" fmla="*/ 7 w 18"/>
                <a:gd name="T3" fmla="*/ 1 h 5"/>
                <a:gd name="T4" fmla="*/ 5 w 18"/>
                <a:gd name="T5" fmla="*/ 3 h 5"/>
                <a:gd name="T6" fmla="*/ 3 w 18"/>
                <a:gd name="T7" fmla="*/ 4 h 5"/>
                <a:gd name="T8" fmla="*/ 0 w 18"/>
                <a:gd name="T9" fmla="*/ 5 h 5"/>
                <a:gd name="T10" fmla="*/ 2 w 18"/>
                <a:gd name="T11" fmla="*/ 5 h 5"/>
                <a:gd name="T12" fmla="*/ 18 w 18"/>
                <a:gd name="T13" fmla="*/ 0 h 5"/>
                <a:gd name="T14" fmla="*/ 7 w 18"/>
                <a:gd name="T15" fmla="*/ 0 h 5"/>
                <a:gd name="T16" fmla="*/ 7 w 18"/>
                <a:gd name="T17" fmla="*/ 0 h 5"/>
                <a:gd name="T18" fmla="*/ 7 w 18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5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8" y="5"/>
                    <a:pt x="18" y="2"/>
                    <a:pt x="18" y="0"/>
                  </a:cubicBezTo>
                  <a:cubicBezTo>
                    <a:pt x="14" y="0"/>
                    <a:pt x="1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3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3" name="Freeform 420">
              <a:extLst>
                <a:ext uri="{FF2B5EF4-FFF2-40B4-BE49-F238E27FC236}">
                  <a16:creationId xmlns:a16="http://schemas.microsoft.com/office/drawing/2014/main" id="{CBA6B5D8-530D-A940-9DD2-6D53C8763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3313" y="873125"/>
              <a:ext cx="26988" cy="23813"/>
            </a:xfrm>
            <a:custGeom>
              <a:avLst/>
              <a:gdLst>
                <a:gd name="T0" fmla="*/ 1 w 7"/>
                <a:gd name="T1" fmla="*/ 3 h 6"/>
                <a:gd name="T2" fmla="*/ 0 w 7"/>
                <a:gd name="T3" fmla="*/ 5 h 6"/>
                <a:gd name="T4" fmla="*/ 0 w 7"/>
                <a:gd name="T5" fmla="*/ 6 h 6"/>
                <a:gd name="T6" fmla="*/ 0 w 7"/>
                <a:gd name="T7" fmla="*/ 6 h 6"/>
                <a:gd name="T8" fmla="*/ 7 w 7"/>
                <a:gd name="T9" fmla="*/ 6 h 6"/>
                <a:gd name="T10" fmla="*/ 7 w 7"/>
                <a:gd name="T11" fmla="*/ 5 h 6"/>
                <a:gd name="T12" fmla="*/ 7 w 7"/>
                <a:gd name="T13" fmla="*/ 4 h 6"/>
                <a:gd name="T14" fmla="*/ 6 w 7"/>
                <a:gd name="T15" fmla="*/ 3 h 6"/>
                <a:gd name="T16" fmla="*/ 6 w 7"/>
                <a:gd name="T17" fmla="*/ 2 h 6"/>
                <a:gd name="T18" fmla="*/ 6 w 7"/>
                <a:gd name="T19" fmla="*/ 2 h 6"/>
                <a:gd name="T20" fmla="*/ 3 w 7"/>
                <a:gd name="T21" fmla="*/ 0 h 6"/>
                <a:gd name="T22" fmla="*/ 1 w 7"/>
                <a:gd name="T23" fmla="*/ 2 h 6"/>
                <a:gd name="T24" fmla="*/ 1 w 7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4" name="Freeform 421">
              <a:extLst>
                <a:ext uri="{FF2B5EF4-FFF2-40B4-BE49-F238E27FC236}">
                  <a16:creationId xmlns:a16="http://schemas.microsoft.com/office/drawing/2014/main" id="{AD0382E5-B1E1-FD4F-8142-40C4C6ACA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188" y="885825"/>
              <a:ext cx="214313" cy="55563"/>
            </a:xfrm>
            <a:custGeom>
              <a:avLst/>
              <a:gdLst>
                <a:gd name="T0" fmla="*/ 11 w 57"/>
                <a:gd name="T1" fmla="*/ 13 h 15"/>
                <a:gd name="T2" fmla="*/ 9 w 57"/>
                <a:gd name="T3" fmla="*/ 14 h 15"/>
                <a:gd name="T4" fmla="*/ 5 w 57"/>
                <a:gd name="T5" fmla="*/ 14 h 15"/>
                <a:gd name="T6" fmla="*/ 2 w 57"/>
                <a:gd name="T7" fmla="*/ 14 h 15"/>
                <a:gd name="T8" fmla="*/ 0 w 57"/>
                <a:gd name="T9" fmla="*/ 15 h 15"/>
                <a:gd name="T10" fmla="*/ 5 w 57"/>
                <a:gd name="T11" fmla="*/ 15 h 15"/>
                <a:gd name="T12" fmla="*/ 9 w 57"/>
                <a:gd name="T13" fmla="*/ 14 h 15"/>
                <a:gd name="T14" fmla="*/ 12 w 57"/>
                <a:gd name="T15" fmla="*/ 14 h 15"/>
                <a:gd name="T16" fmla="*/ 19 w 57"/>
                <a:gd name="T17" fmla="*/ 14 h 15"/>
                <a:gd name="T18" fmla="*/ 25 w 57"/>
                <a:gd name="T19" fmla="*/ 13 h 15"/>
                <a:gd name="T20" fmla="*/ 31 w 57"/>
                <a:gd name="T21" fmla="*/ 13 h 15"/>
                <a:gd name="T22" fmla="*/ 42 w 57"/>
                <a:gd name="T23" fmla="*/ 11 h 15"/>
                <a:gd name="T24" fmla="*/ 51 w 57"/>
                <a:gd name="T25" fmla="*/ 7 h 15"/>
                <a:gd name="T26" fmla="*/ 53 w 57"/>
                <a:gd name="T27" fmla="*/ 7 h 15"/>
                <a:gd name="T28" fmla="*/ 57 w 57"/>
                <a:gd name="T29" fmla="*/ 3 h 15"/>
                <a:gd name="T30" fmla="*/ 57 w 57"/>
                <a:gd name="T31" fmla="*/ 2 h 15"/>
                <a:gd name="T32" fmla="*/ 57 w 57"/>
                <a:gd name="T33" fmla="*/ 1 h 15"/>
                <a:gd name="T34" fmla="*/ 57 w 57"/>
                <a:gd name="T35" fmla="*/ 0 h 15"/>
                <a:gd name="T36" fmla="*/ 57 w 57"/>
                <a:gd name="T37" fmla="*/ 1 h 15"/>
                <a:gd name="T38" fmla="*/ 57 w 57"/>
                <a:gd name="T39" fmla="*/ 2 h 15"/>
                <a:gd name="T40" fmla="*/ 56 w 57"/>
                <a:gd name="T41" fmla="*/ 3 h 15"/>
                <a:gd name="T42" fmla="*/ 54 w 57"/>
                <a:gd name="T43" fmla="*/ 5 h 15"/>
                <a:gd name="T44" fmla="*/ 52 w 57"/>
                <a:gd name="T45" fmla="*/ 6 h 15"/>
                <a:gd name="T46" fmla="*/ 51 w 57"/>
                <a:gd name="T47" fmla="*/ 7 h 15"/>
                <a:gd name="T48" fmla="*/ 41 w 57"/>
                <a:gd name="T49" fmla="*/ 9 h 15"/>
                <a:gd name="T50" fmla="*/ 30 w 57"/>
                <a:gd name="T51" fmla="*/ 11 h 15"/>
                <a:gd name="T52" fmla="*/ 20 w 57"/>
                <a:gd name="T53" fmla="*/ 12 h 15"/>
                <a:gd name="T54" fmla="*/ 19 w 57"/>
                <a:gd name="T55" fmla="*/ 13 h 15"/>
                <a:gd name="T56" fmla="*/ 11 w 57"/>
                <a:gd name="T5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15">
                  <a:moveTo>
                    <a:pt x="11" y="13"/>
                  </a:move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6" y="14"/>
                    <a:pt x="5" y="14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2" y="15"/>
                    <a:pt x="5" y="15"/>
                  </a:cubicBezTo>
                  <a:cubicBezTo>
                    <a:pt x="6" y="15"/>
                    <a:pt x="8" y="14"/>
                    <a:pt x="9" y="14"/>
                  </a:cubicBezTo>
                  <a:cubicBezTo>
                    <a:pt x="10" y="14"/>
                    <a:pt x="11" y="14"/>
                    <a:pt x="12" y="14"/>
                  </a:cubicBezTo>
                  <a:cubicBezTo>
                    <a:pt x="14" y="14"/>
                    <a:pt x="16" y="14"/>
                    <a:pt x="19" y="14"/>
                  </a:cubicBezTo>
                  <a:cubicBezTo>
                    <a:pt x="21" y="14"/>
                    <a:pt x="23" y="13"/>
                    <a:pt x="25" y="13"/>
                  </a:cubicBezTo>
                  <a:cubicBezTo>
                    <a:pt x="27" y="13"/>
                    <a:pt x="29" y="13"/>
                    <a:pt x="31" y="13"/>
                  </a:cubicBezTo>
                  <a:cubicBezTo>
                    <a:pt x="34" y="12"/>
                    <a:pt x="38" y="11"/>
                    <a:pt x="42" y="11"/>
                  </a:cubicBezTo>
                  <a:cubicBezTo>
                    <a:pt x="45" y="10"/>
                    <a:pt x="48" y="9"/>
                    <a:pt x="51" y="7"/>
                  </a:cubicBezTo>
                  <a:cubicBezTo>
                    <a:pt x="52" y="7"/>
                    <a:pt x="52" y="7"/>
                    <a:pt x="53" y="7"/>
                  </a:cubicBezTo>
                  <a:cubicBezTo>
                    <a:pt x="55" y="6"/>
                    <a:pt x="56" y="4"/>
                    <a:pt x="57" y="3"/>
                  </a:cubicBezTo>
                  <a:cubicBezTo>
                    <a:pt x="57" y="3"/>
                    <a:pt x="57" y="2"/>
                    <a:pt x="57" y="2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0"/>
                    <a:pt x="57" y="0"/>
                  </a:cubicBezTo>
                  <a:cubicBezTo>
                    <a:pt x="57" y="0"/>
                    <a:pt x="57" y="1"/>
                    <a:pt x="57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6" y="2"/>
                    <a:pt x="56" y="3"/>
                  </a:cubicBezTo>
                  <a:cubicBezTo>
                    <a:pt x="56" y="4"/>
                    <a:pt x="55" y="4"/>
                    <a:pt x="54" y="5"/>
                  </a:cubicBezTo>
                  <a:cubicBezTo>
                    <a:pt x="54" y="5"/>
                    <a:pt x="53" y="6"/>
                    <a:pt x="52" y="6"/>
                  </a:cubicBezTo>
                  <a:cubicBezTo>
                    <a:pt x="52" y="6"/>
                    <a:pt x="51" y="6"/>
                    <a:pt x="51" y="7"/>
                  </a:cubicBezTo>
                  <a:cubicBezTo>
                    <a:pt x="48" y="8"/>
                    <a:pt x="45" y="9"/>
                    <a:pt x="41" y="9"/>
                  </a:cubicBezTo>
                  <a:cubicBezTo>
                    <a:pt x="38" y="10"/>
                    <a:pt x="34" y="11"/>
                    <a:pt x="30" y="11"/>
                  </a:cubicBezTo>
                  <a:cubicBezTo>
                    <a:pt x="27" y="12"/>
                    <a:pt x="23" y="12"/>
                    <a:pt x="20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3"/>
                    <a:pt x="14" y="13"/>
                    <a:pt x="11" y="13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5" name="Freeform 422">
              <a:extLst>
                <a:ext uri="{FF2B5EF4-FFF2-40B4-BE49-F238E27FC236}">
                  <a16:creationId xmlns:a16="http://schemas.microsoft.com/office/drawing/2014/main" id="{51A88D93-D2F3-A94B-A8AE-488B1D0FC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855663"/>
              <a:ext cx="431800" cy="82550"/>
            </a:xfrm>
            <a:custGeom>
              <a:avLst/>
              <a:gdLst>
                <a:gd name="T0" fmla="*/ 115 w 115"/>
                <a:gd name="T1" fmla="*/ 5 h 22"/>
                <a:gd name="T2" fmla="*/ 114 w 115"/>
                <a:gd name="T3" fmla="*/ 4 h 22"/>
                <a:gd name="T4" fmla="*/ 113 w 115"/>
                <a:gd name="T5" fmla="*/ 4 h 22"/>
                <a:gd name="T6" fmla="*/ 110 w 115"/>
                <a:gd name="T7" fmla="*/ 3 h 22"/>
                <a:gd name="T8" fmla="*/ 103 w 115"/>
                <a:gd name="T9" fmla="*/ 1 h 22"/>
                <a:gd name="T10" fmla="*/ 94 w 115"/>
                <a:gd name="T11" fmla="*/ 0 h 22"/>
                <a:gd name="T12" fmla="*/ 71 w 115"/>
                <a:gd name="T13" fmla="*/ 0 h 22"/>
                <a:gd name="T14" fmla="*/ 45 w 115"/>
                <a:gd name="T15" fmla="*/ 1 h 22"/>
                <a:gd name="T16" fmla="*/ 32 w 115"/>
                <a:gd name="T17" fmla="*/ 3 h 22"/>
                <a:gd name="T18" fmla="*/ 20 w 115"/>
                <a:gd name="T19" fmla="*/ 5 h 22"/>
                <a:gd name="T20" fmla="*/ 8 w 115"/>
                <a:gd name="T21" fmla="*/ 9 h 22"/>
                <a:gd name="T22" fmla="*/ 3 w 115"/>
                <a:gd name="T23" fmla="*/ 11 h 22"/>
                <a:gd name="T24" fmla="*/ 1 w 115"/>
                <a:gd name="T25" fmla="*/ 13 h 22"/>
                <a:gd name="T26" fmla="*/ 0 w 115"/>
                <a:gd name="T27" fmla="*/ 16 h 22"/>
                <a:gd name="T28" fmla="*/ 1 w 115"/>
                <a:gd name="T29" fmla="*/ 18 h 22"/>
                <a:gd name="T30" fmla="*/ 4 w 115"/>
                <a:gd name="T31" fmla="*/ 19 h 22"/>
                <a:gd name="T32" fmla="*/ 8 w 115"/>
                <a:gd name="T33" fmla="*/ 20 h 22"/>
                <a:gd name="T34" fmla="*/ 15 w 115"/>
                <a:gd name="T35" fmla="*/ 22 h 22"/>
                <a:gd name="T36" fmla="*/ 21 w 115"/>
                <a:gd name="T37" fmla="*/ 22 h 22"/>
                <a:gd name="T38" fmla="*/ 15 w 115"/>
                <a:gd name="T39" fmla="*/ 21 h 22"/>
                <a:gd name="T40" fmla="*/ 8 w 115"/>
                <a:gd name="T41" fmla="*/ 20 h 22"/>
                <a:gd name="T42" fmla="*/ 4 w 115"/>
                <a:gd name="T43" fmla="*/ 18 h 22"/>
                <a:gd name="T44" fmla="*/ 2 w 115"/>
                <a:gd name="T45" fmla="*/ 17 h 22"/>
                <a:gd name="T46" fmla="*/ 1 w 115"/>
                <a:gd name="T47" fmla="*/ 16 h 22"/>
                <a:gd name="T48" fmla="*/ 2 w 115"/>
                <a:gd name="T49" fmla="*/ 14 h 22"/>
                <a:gd name="T50" fmla="*/ 4 w 115"/>
                <a:gd name="T51" fmla="*/ 12 h 22"/>
                <a:gd name="T52" fmla="*/ 8 w 115"/>
                <a:gd name="T53" fmla="*/ 10 h 22"/>
                <a:gd name="T54" fmla="*/ 20 w 115"/>
                <a:gd name="T55" fmla="*/ 7 h 22"/>
                <a:gd name="T56" fmla="*/ 45 w 115"/>
                <a:gd name="T57" fmla="*/ 3 h 22"/>
                <a:gd name="T58" fmla="*/ 71 w 115"/>
                <a:gd name="T59" fmla="*/ 1 h 22"/>
                <a:gd name="T60" fmla="*/ 94 w 115"/>
                <a:gd name="T61" fmla="*/ 1 h 22"/>
                <a:gd name="T62" fmla="*/ 110 w 115"/>
                <a:gd name="T63" fmla="*/ 3 h 22"/>
                <a:gd name="T64" fmla="*/ 113 w 115"/>
                <a:gd name="T65" fmla="*/ 4 h 22"/>
                <a:gd name="T66" fmla="*/ 114 w 115"/>
                <a:gd name="T67" fmla="*/ 4 h 22"/>
                <a:gd name="T68" fmla="*/ 115 w 115"/>
                <a:gd name="T6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22">
                  <a:moveTo>
                    <a:pt x="115" y="5"/>
                  </a:moveTo>
                  <a:cubicBezTo>
                    <a:pt x="115" y="5"/>
                    <a:pt x="115" y="5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2" y="4"/>
                    <a:pt x="111" y="3"/>
                    <a:pt x="110" y="3"/>
                  </a:cubicBezTo>
                  <a:cubicBezTo>
                    <a:pt x="108" y="2"/>
                    <a:pt x="106" y="2"/>
                    <a:pt x="103" y="1"/>
                  </a:cubicBezTo>
                  <a:cubicBezTo>
                    <a:pt x="100" y="1"/>
                    <a:pt x="97" y="0"/>
                    <a:pt x="94" y="0"/>
                  </a:cubicBezTo>
                  <a:cubicBezTo>
                    <a:pt x="87" y="0"/>
                    <a:pt x="79" y="0"/>
                    <a:pt x="71" y="0"/>
                  </a:cubicBezTo>
                  <a:cubicBezTo>
                    <a:pt x="63" y="0"/>
                    <a:pt x="54" y="0"/>
                    <a:pt x="45" y="1"/>
                  </a:cubicBezTo>
                  <a:cubicBezTo>
                    <a:pt x="41" y="2"/>
                    <a:pt x="36" y="2"/>
                    <a:pt x="32" y="3"/>
                  </a:cubicBezTo>
                  <a:cubicBezTo>
                    <a:pt x="28" y="4"/>
                    <a:pt x="24" y="4"/>
                    <a:pt x="20" y="5"/>
                  </a:cubicBezTo>
                  <a:cubicBezTo>
                    <a:pt x="15" y="6"/>
                    <a:pt x="12" y="7"/>
                    <a:pt x="8" y="9"/>
                  </a:cubicBezTo>
                  <a:cubicBezTo>
                    <a:pt x="6" y="10"/>
                    <a:pt x="5" y="10"/>
                    <a:pt x="3" y="11"/>
                  </a:cubicBezTo>
                  <a:cubicBezTo>
                    <a:pt x="2" y="12"/>
                    <a:pt x="2" y="12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7"/>
                    <a:pt x="1" y="18"/>
                    <a:pt x="1" y="18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5" y="20"/>
                    <a:pt x="6" y="20"/>
                    <a:pt x="8" y="20"/>
                  </a:cubicBezTo>
                  <a:cubicBezTo>
                    <a:pt x="10" y="21"/>
                    <a:pt x="13" y="21"/>
                    <a:pt x="15" y="22"/>
                  </a:cubicBezTo>
                  <a:cubicBezTo>
                    <a:pt x="18" y="22"/>
                    <a:pt x="21" y="22"/>
                    <a:pt x="21" y="22"/>
                  </a:cubicBezTo>
                  <a:cubicBezTo>
                    <a:pt x="21" y="22"/>
                    <a:pt x="18" y="22"/>
                    <a:pt x="15" y="21"/>
                  </a:cubicBezTo>
                  <a:cubicBezTo>
                    <a:pt x="13" y="21"/>
                    <a:pt x="10" y="21"/>
                    <a:pt x="8" y="20"/>
                  </a:cubicBezTo>
                  <a:cubicBezTo>
                    <a:pt x="7" y="19"/>
                    <a:pt x="5" y="19"/>
                    <a:pt x="4" y="18"/>
                  </a:cubicBezTo>
                  <a:cubicBezTo>
                    <a:pt x="3" y="18"/>
                    <a:pt x="3" y="18"/>
                    <a:pt x="2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5"/>
                    <a:pt x="1" y="14"/>
                    <a:pt x="2" y="14"/>
                  </a:cubicBezTo>
                  <a:cubicBezTo>
                    <a:pt x="2" y="13"/>
                    <a:pt x="3" y="13"/>
                    <a:pt x="4" y="12"/>
                  </a:cubicBezTo>
                  <a:cubicBezTo>
                    <a:pt x="5" y="11"/>
                    <a:pt x="7" y="11"/>
                    <a:pt x="8" y="10"/>
                  </a:cubicBezTo>
                  <a:cubicBezTo>
                    <a:pt x="12" y="9"/>
                    <a:pt x="16" y="8"/>
                    <a:pt x="20" y="7"/>
                  </a:cubicBezTo>
                  <a:cubicBezTo>
                    <a:pt x="28" y="5"/>
                    <a:pt x="37" y="4"/>
                    <a:pt x="45" y="3"/>
                  </a:cubicBezTo>
                  <a:cubicBezTo>
                    <a:pt x="54" y="2"/>
                    <a:pt x="63" y="1"/>
                    <a:pt x="71" y="1"/>
                  </a:cubicBezTo>
                  <a:cubicBezTo>
                    <a:pt x="79" y="1"/>
                    <a:pt x="87" y="1"/>
                    <a:pt x="94" y="1"/>
                  </a:cubicBezTo>
                  <a:cubicBezTo>
                    <a:pt x="100" y="1"/>
                    <a:pt x="106" y="2"/>
                    <a:pt x="110" y="3"/>
                  </a:cubicBezTo>
                  <a:cubicBezTo>
                    <a:pt x="111" y="3"/>
                    <a:pt x="112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5" y="5"/>
                    <a:pt x="115" y="5"/>
                    <a:pt x="115" y="5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6" name="Freeform 423">
              <a:extLst>
                <a:ext uri="{FF2B5EF4-FFF2-40B4-BE49-F238E27FC236}">
                  <a16:creationId xmlns:a16="http://schemas.microsoft.com/office/drawing/2014/main" id="{06829EDD-CDFF-D54F-B7B7-47A183238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915988"/>
              <a:ext cx="319088" cy="22225"/>
            </a:xfrm>
            <a:custGeom>
              <a:avLst/>
              <a:gdLst>
                <a:gd name="T0" fmla="*/ 50 w 85"/>
                <a:gd name="T1" fmla="*/ 5 h 6"/>
                <a:gd name="T2" fmla="*/ 54 w 85"/>
                <a:gd name="T3" fmla="*/ 5 h 6"/>
                <a:gd name="T4" fmla="*/ 58 w 85"/>
                <a:gd name="T5" fmla="*/ 4 h 6"/>
                <a:gd name="T6" fmla="*/ 59 w 85"/>
                <a:gd name="T7" fmla="*/ 4 h 6"/>
                <a:gd name="T8" fmla="*/ 65 w 85"/>
                <a:gd name="T9" fmla="*/ 4 h 6"/>
                <a:gd name="T10" fmla="*/ 65 w 85"/>
                <a:gd name="T11" fmla="*/ 4 h 6"/>
                <a:gd name="T12" fmla="*/ 72 w 85"/>
                <a:gd name="T13" fmla="*/ 3 h 6"/>
                <a:gd name="T14" fmla="*/ 77 w 85"/>
                <a:gd name="T15" fmla="*/ 2 h 6"/>
                <a:gd name="T16" fmla="*/ 81 w 85"/>
                <a:gd name="T17" fmla="*/ 1 h 6"/>
                <a:gd name="T18" fmla="*/ 85 w 85"/>
                <a:gd name="T19" fmla="*/ 0 h 6"/>
                <a:gd name="T20" fmla="*/ 81 w 85"/>
                <a:gd name="T21" fmla="*/ 0 h 6"/>
                <a:gd name="T22" fmla="*/ 77 w 85"/>
                <a:gd name="T23" fmla="*/ 1 h 6"/>
                <a:gd name="T24" fmla="*/ 72 w 85"/>
                <a:gd name="T25" fmla="*/ 2 h 6"/>
                <a:gd name="T26" fmla="*/ 65 w 85"/>
                <a:gd name="T27" fmla="*/ 2 h 6"/>
                <a:gd name="T28" fmla="*/ 61 w 85"/>
                <a:gd name="T29" fmla="*/ 3 h 6"/>
                <a:gd name="T30" fmla="*/ 58 w 85"/>
                <a:gd name="T31" fmla="*/ 3 h 6"/>
                <a:gd name="T32" fmla="*/ 58 w 85"/>
                <a:gd name="T33" fmla="*/ 3 h 6"/>
                <a:gd name="T34" fmla="*/ 54 w 85"/>
                <a:gd name="T35" fmla="*/ 3 h 6"/>
                <a:gd name="T36" fmla="*/ 50 w 85"/>
                <a:gd name="T37" fmla="*/ 4 h 6"/>
                <a:gd name="T38" fmla="*/ 42 w 85"/>
                <a:gd name="T39" fmla="*/ 4 h 6"/>
                <a:gd name="T40" fmla="*/ 40 w 85"/>
                <a:gd name="T41" fmla="*/ 4 h 6"/>
                <a:gd name="T42" fmla="*/ 26 w 85"/>
                <a:gd name="T43" fmla="*/ 4 h 6"/>
                <a:gd name="T44" fmla="*/ 12 w 85"/>
                <a:gd name="T45" fmla="*/ 3 h 6"/>
                <a:gd name="T46" fmla="*/ 3 w 85"/>
                <a:gd name="T47" fmla="*/ 2 h 6"/>
                <a:gd name="T48" fmla="*/ 0 w 85"/>
                <a:gd name="T49" fmla="*/ 1 h 6"/>
                <a:gd name="T50" fmla="*/ 0 w 85"/>
                <a:gd name="T51" fmla="*/ 0 h 6"/>
                <a:gd name="T52" fmla="*/ 0 w 85"/>
                <a:gd name="T53" fmla="*/ 1 h 6"/>
                <a:gd name="T54" fmla="*/ 3 w 85"/>
                <a:gd name="T55" fmla="*/ 2 h 6"/>
                <a:gd name="T56" fmla="*/ 12 w 85"/>
                <a:gd name="T57" fmla="*/ 4 h 6"/>
                <a:gd name="T58" fmla="*/ 26 w 85"/>
                <a:gd name="T59" fmla="*/ 5 h 6"/>
                <a:gd name="T60" fmla="*/ 39 w 85"/>
                <a:gd name="T61" fmla="*/ 6 h 6"/>
                <a:gd name="T62" fmla="*/ 42 w 85"/>
                <a:gd name="T63" fmla="*/ 6 h 6"/>
                <a:gd name="T64" fmla="*/ 50 w 85"/>
                <a:gd name="T6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6">
                  <a:moveTo>
                    <a:pt x="50" y="5"/>
                  </a:moveTo>
                  <a:cubicBezTo>
                    <a:pt x="51" y="5"/>
                    <a:pt x="53" y="5"/>
                    <a:pt x="54" y="5"/>
                  </a:cubicBezTo>
                  <a:cubicBezTo>
                    <a:pt x="55" y="5"/>
                    <a:pt x="57" y="5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61" y="4"/>
                    <a:pt x="63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8" y="3"/>
                    <a:pt x="70" y="3"/>
                    <a:pt x="72" y="3"/>
                  </a:cubicBezTo>
                  <a:cubicBezTo>
                    <a:pt x="74" y="2"/>
                    <a:pt x="76" y="2"/>
                    <a:pt x="77" y="2"/>
                  </a:cubicBezTo>
                  <a:cubicBezTo>
                    <a:pt x="79" y="1"/>
                    <a:pt x="80" y="1"/>
                    <a:pt x="81" y="1"/>
                  </a:cubicBezTo>
                  <a:cubicBezTo>
                    <a:pt x="84" y="0"/>
                    <a:pt x="85" y="0"/>
                    <a:pt x="85" y="0"/>
                  </a:cubicBezTo>
                  <a:cubicBezTo>
                    <a:pt x="85" y="0"/>
                    <a:pt x="84" y="0"/>
                    <a:pt x="81" y="0"/>
                  </a:cubicBezTo>
                  <a:cubicBezTo>
                    <a:pt x="80" y="1"/>
                    <a:pt x="79" y="1"/>
                    <a:pt x="77" y="1"/>
                  </a:cubicBezTo>
                  <a:cubicBezTo>
                    <a:pt x="75" y="1"/>
                    <a:pt x="74" y="2"/>
                    <a:pt x="72" y="2"/>
                  </a:cubicBezTo>
                  <a:cubicBezTo>
                    <a:pt x="70" y="2"/>
                    <a:pt x="67" y="2"/>
                    <a:pt x="65" y="2"/>
                  </a:cubicBezTo>
                  <a:cubicBezTo>
                    <a:pt x="64" y="3"/>
                    <a:pt x="62" y="3"/>
                    <a:pt x="61" y="3"/>
                  </a:cubicBezTo>
                  <a:cubicBezTo>
                    <a:pt x="60" y="3"/>
                    <a:pt x="59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6" y="3"/>
                    <a:pt x="55" y="3"/>
                    <a:pt x="54" y="3"/>
                  </a:cubicBezTo>
                  <a:cubicBezTo>
                    <a:pt x="53" y="3"/>
                    <a:pt x="51" y="4"/>
                    <a:pt x="50" y="4"/>
                  </a:cubicBezTo>
                  <a:cubicBezTo>
                    <a:pt x="47" y="4"/>
                    <a:pt x="45" y="4"/>
                    <a:pt x="42" y="4"/>
                  </a:cubicBezTo>
                  <a:cubicBezTo>
                    <a:pt x="42" y="4"/>
                    <a:pt x="41" y="4"/>
                    <a:pt x="40" y="4"/>
                  </a:cubicBezTo>
                  <a:cubicBezTo>
                    <a:pt x="36" y="4"/>
                    <a:pt x="31" y="4"/>
                    <a:pt x="26" y="4"/>
                  </a:cubicBezTo>
                  <a:cubicBezTo>
                    <a:pt x="21" y="4"/>
                    <a:pt x="16" y="4"/>
                    <a:pt x="12" y="3"/>
                  </a:cubicBezTo>
                  <a:cubicBezTo>
                    <a:pt x="8" y="3"/>
                    <a:pt x="5" y="2"/>
                    <a:pt x="3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5" y="3"/>
                    <a:pt x="8" y="4"/>
                    <a:pt x="12" y="4"/>
                  </a:cubicBezTo>
                  <a:cubicBezTo>
                    <a:pt x="16" y="5"/>
                    <a:pt x="21" y="5"/>
                    <a:pt x="26" y="5"/>
                  </a:cubicBezTo>
                  <a:cubicBezTo>
                    <a:pt x="30" y="6"/>
                    <a:pt x="35" y="6"/>
                    <a:pt x="39" y="6"/>
                  </a:cubicBezTo>
                  <a:cubicBezTo>
                    <a:pt x="40" y="6"/>
                    <a:pt x="41" y="6"/>
                    <a:pt x="42" y="6"/>
                  </a:cubicBezTo>
                  <a:cubicBezTo>
                    <a:pt x="45" y="5"/>
                    <a:pt x="48" y="5"/>
                    <a:pt x="50" y="5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7" name="Freeform 424">
              <a:extLst>
                <a:ext uri="{FF2B5EF4-FFF2-40B4-BE49-F238E27FC236}">
                  <a16:creationId xmlns:a16="http://schemas.microsoft.com/office/drawing/2014/main" id="{803D7B51-453C-3340-8DC2-E8894F2B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863" y="881063"/>
              <a:ext cx="173038" cy="41275"/>
            </a:xfrm>
            <a:custGeom>
              <a:avLst/>
              <a:gdLst>
                <a:gd name="T0" fmla="*/ 19 w 46"/>
                <a:gd name="T1" fmla="*/ 11 h 11"/>
                <a:gd name="T2" fmla="*/ 21 w 46"/>
                <a:gd name="T3" fmla="*/ 11 h 11"/>
                <a:gd name="T4" fmla="*/ 22 w 46"/>
                <a:gd name="T5" fmla="*/ 11 h 11"/>
                <a:gd name="T6" fmla="*/ 25 w 46"/>
                <a:gd name="T7" fmla="*/ 10 h 11"/>
                <a:gd name="T8" fmla="*/ 31 w 46"/>
                <a:gd name="T9" fmla="*/ 10 h 11"/>
                <a:gd name="T10" fmla="*/ 39 w 46"/>
                <a:gd name="T11" fmla="*/ 8 h 11"/>
                <a:gd name="T12" fmla="*/ 42 w 46"/>
                <a:gd name="T13" fmla="*/ 7 h 11"/>
                <a:gd name="T14" fmla="*/ 44 w 46"/>
                <a:gd name="T15" fmla="*/ 6 h 11"/>
                <a:gd name="T16" fmla="*/ 46 w 46"/>
                <a:gd name="T17" fmla="*/ 4 h 11"/>
                <a:gd name="T18" fmla="*/ 46 w 46"/>
                <a:gd name="T19" fmla="*/ 4 h 11"/>
                <a:gd name="T20" fmla="*/ 46 w 46"/>
                <a:gd name="T21" fmla="*/ 3 h 11"/>
                <a:gd name="T22" fmla="*/ 46 w 46"/>
                <a:gd name="T23" fmla="*/ 3 h 11"/>
                <a:gd name="T24" fmla="*/ 46 w 46"/>
                <a:gd name="T25" fmla="*/ 2 h 11"/>
                <a:gd name="T26" fmla="*/ 45 w 46"/>
                <a:gd name="T27" fmla="*/ 2 h 11"/>
                <a:gd name="T28" fmla="*/ 42 w 46"/>
                <a:gd name="T29" fmla="*/ 1 h 11"/>
                <a:gd name="T30" fmla="*/ 35 w 46"/>
                <a:gd name="T31" fmla="*/ 0 h 11"/>
                <a:gd name="T32" fmla="*/ 33 w 46"/>
                <a:gd name="T33" fmla="*/ 0 h 11"/>
                <a:gd name="T34" fmla="*/ 35 w 46"/>
                <a:gd name="T35" fmla="*/ 1 h 11"/>
                <a:gd name="T36" fmla="*/ 42 w 46"/>
                <a:gd name="T37" fmla="*/ 2 h 11"/>
                <a:gd name="T38" fmla="*/ 44 w 46"/>
                <a:gd name="T39" fmla="*/ 3 h 11"/>
                <a:gd name="T40" fmla="*/ 45 w 46"/>
                <a:gd name="T41" fmla="*/ 3 h 11"/>
                <a:gd name="T42" fmla="*/ 45 w 46"/>
                <a:gd name="T43" fmla="*/ 3 h 11"/>
                <a:gd name="T44" fmla="*/ 45 w 46"/>
                <a:gd name="T45" fmla="*/ 3 h 11"/>
                <a:gd name="T46" fmla="*/ 45 w 46"/>
                <a:gd name="T47" fmla="*/ 4 h 11"/>
                <a:gd name="T48" fmla="*/ 45 w 46"/>
                <a:gd name="T49" fmla="*/ 4 h 11"/>
                <a:gd name="T50" fmla="*/ 44 w 46"/>
                <a:gd name="T51" fmla="*/ 5 h 11"/>
                <a:gd name="T52" fmla="*/ 41 w 46"/>
                <a:gd name="T53" fmla="*/ 6 h 11"/>
                <a:gd name="T54" fmla="*/ 35 w 46"/>
                <a:gd name="T55" fmla="*/ 7 h 11"/>
                <a:gd name="T56" fmla="*/ 30 w 46"/>
                <a:gd name="T57" fmla="*/ 8 h 11"/>
                <a:gd name="T58" fmla="*/ 24 w 46"/>
                <a:gd name="T59" fmla="*/ 9 h 11"/>
                <a:gd name="T60" fmla="*/ 19 w 46"/>
                <a:gd name="T61" fmla="*/ 9 h 11"/>
                <a:gd name="T62" fmla="*/ 14 w 46"/>
                <a:gd name="T63" fmla="*/ 10 h 11"/>
                <a:gd name="T64" fmla="*/ 9 w 46"/>
                <a:gd name="T65" fmla="*/ 10 h 11"/>
                <a:gd name="T66" fmla="*/ 8 w 46"/>
                <a:gd name="T67" fmla="*/ 10 h 11"/>
                <a:gd name="T68" fmla="*/ 2 w 46"/>
                <a:gd name="T69" fmla="*/ 10 h 11"/>
                <a:gd name="T70" fmla="*/ 0 w 46"/>
                <a:gd name="T71" fmla="*/ 11 h 11"/>
                <a:gd name="T72" fmla="*/ 2 w 46"/>
                <a:gd name="T73" fmla="*/ 11 h 11"/>
                <a:gd name="T74" fmla="*/ 5 w 46"/>
                <a:gd name="T75" fmla="*/ 11 h 11"/>
                <a:gd name="T76" fmla="*/ 8 w 46"/>
                <a:gd name="T77" fmla="*/ 11 h 11"/>
                <a:gd name="T78" fmla="*/ 9 w 46"/>
                <a:gd name="T79" fmla="*/ 11 h 11"/>
                <a:gd name="T80" fmla="*/ 19 w 46"/>
                <a:gd name="T8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11">
                  <a:moveTo>
                    <a:pt x="19" y="11"/>
                  </a:moveTo>
                  <a:cubicBezTo>
                    <a:pt x="20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4" y="10"/>
                    <a:pt x="25" y="10"/>
                  </a:cubicBezTo>
                  <a:cubicBezTo>
                    <a:pt x="27" y="10"/>
                    <a:pt x="29" y="10"/>
                    <a:pt x="31" y="10"/>
                  </a:cubicBezTo>
                  <a:cubicBezTo>
                    <a:pt x="33" y="9"/>
                    <a:pt x="36" y="9"/>
                    <a:pt x="39" y="8"/>
                  </a:cubicBezTo>
                  <a:cubicBezTo>
                    <a:pt x="40" y="8"/>
                    <a:pt x="41" y="8"/>
                    <a:pt x="42" y="7"/>
                  </a:cubicBezTo>
                  <a:cubicBezTo>
                    <a:pt x="43" y="7"/>
                    <a:pt x="43" y="7"/>
                    <a:pt x="44" y="6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4" y="1"/>
                    <a:pt x="43" y="1"/>
                    <a:pt x="42" y="1"/>
                  </a:cubicBezTo>
                  <a:cubicBezTo>
                    <a:pt x="40" y="0"/>
                    <a:pt x="37" y="0"/>
                    <a:pt x="35" y="0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33" y="0"/>
                    <a:pt x="34" y="0"/>
                    <a:pt x="35" y="1"/>
                  </a:cubicBezTo>
                  <a:cubicBezTo>
                    <a:pt x="37" y="1"/>
                    <a:pt x="39" y="1"/>
                    <a:pt x="42" y="2"/>
                  </a:cubicBezTo>
                  <a:cubicBezTo>
                    <a:pt x="43" y="2"/>
                    <a:pt x="44" y="2"/>
                    <a:pt x="44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4" y="5"/>
                    <a:pt x="44" y="5"/>
                  </a:cubicBezTo>
                  <a:cubicBezTo>
                    <a:pt x="43" y="5"/>
                    <a:pt x="42" y="6"/>
                    <a:pt x="41" y="6"/>
                  </a:cubicBezTo>
                  <a:cubicBezTo>
                    <a:pt x="39" y="6"/>
                    <a:pt x="37" y="7"/>
                    <a:pt x="35" y="7"/>
                  </a:cubicBezTo>
                  <a:cubicBezTo>
                    <a:pt x="34" y="8"/>
                    <a:pt x="32" y="8"/>
                    <a:pt x="30" y="8"/>
                  </a:cubicBezTo>
                  <a:cubicBezTo>
                    <a:pt x="28" y="8"/>
                    <a:pt x="26" y="9"/>
                    <a:pt x="24" y="9"/>
                  </a:cubicBezTo>
                  <a:cubicBezTo>
                    <a:pt x="22" y="9"/>
                    <a:pt x="21" y="9"/>
                    <a:pt x="19" y="9"/>
                  </a:cubicBezTo>
                  <a:cubicBezTo>
                    <a:pt x="17" y="10"/>
                    <a:pt x="16" y="10"/>
                    <a:pt x="14" y="10"/>
                  </a:cubicBezTo>
                  <a:cubicBezTo>
                    <a:pt x="12" y="10"/>
                    <a:pt x="11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6" y="10"/>
                    <a:pt x="4" y="10"/>
                    <a:pt x="2" y="10"/>
                  </a:cubicBezTo>
                  <a:cubicBezTo>
                    <a:pt x="1" y="10"/>
                    <a:pt x="0" y="11"/>
                    <a:pt x="0" y="11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6" y="11"/>
                    <a:pt x="7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2" y="11"/>
                    <a:pt x="16" y="11"/>
                    <a:pt x="19" y="1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8" name="Freeform 425">
              <a:extLst>
                <a:ext uri="{FF2B5EF4-FFF2-40B4-BE49-F238E27FC236}">
                  <a16:creationId xmlns:a16="http://schemas.microsoft.com/office/drawing/2014/main" id="{559C7730-C03C-2F42-8B7C-0222EC6C1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3700" y="798513"/>
              <a:ext cx="285750" cy="109538"/>
            </a:xfrm>
            <a:custGeom>
              <a:avLst/>
              <a:gdLst>
                <a:gd name="T0" fmla="*/ 70 w 76"/>
                <a:gd name="T1" fmla="*/ 24 h 29"/>
                <a:gd name="T2" fmla="*/ 74 w 76"/>
                <a:gd name="T3" fmla="*/ 27 h 29"/>
                <a:gd name="T4" fmla="*/ 76 w 76"/>
                <a:gd name="T5" fmla="*/ 29 h 29"/>
                <a:gd name="T6" fmla="*/ 76 w 76"/>
                <a:gd name="T7" fmla="*/ 29 h 29"/>
                <a:gd name="T8" fmla="*/ 76 w 76"/>
                <a:gd name="T9" fmla="*/ 28 h 29"/>
                <a:gd name="T10" fmla="*/ 74 w 76"/>
                <a:gd name="T11" fmla="*/ 27 h 29"/>
                <a:gd name="T12" fmla="*/ 66 w 76"/>
                <a:gd name="T13" fmla="*/ 21 h 29"/>
                <a:gd name="T14" fmla="*/ 53 w 76"/>
                <a:gd name="T15" fmla="*/ 14 h 29"/>
                <a:gd name="T16" fmla="*/ 38 w 76"/>
                <a:gd name="T17" fmla="*/ 8 h 29"/>
                <a:gd name="T18" fmla="*/ 23 w 76"/>
                <a:gd name="T19" fmla="*/ 3 h 29"/>
                <a:gd name="T20" fmla="*/ 9 w 76"/>
                <a:gd name="T21" fmla="*/ 0 h 29"/>
                <a:gd name="T22" fmla="*/ 3 w 76"/>
                <a:gd name="T23" fmla="*/ 0 h 29"/>
                <a:gd name="T24" fmla="*/ 1 w 76"/>
                <a:gd name="T25" fmla="*/ 1 h 29"/>
                <a:gd name="T26" fmla="*/ 1 w 76"/>
                <a:gd name="T27" fmla="*/ 3 h 29"/>
                <a:gd name="T28" fmla="*/ 3 w 76"/>
                <a:gd name="T29" fmla="*/ 5 h 29"/>
                <a:gd name="T30" fmla="*/ 3 w 76"/>
                <a:gd name="T31" fmla="*/ 6 h 29"/>
                <a:gd name="T32" fmla="*/ 3 w 76"/>
                <a:gd name="T33" fmla="*/ 5 h 29"/>
                <a:gd name="T34" fmla="*/ 1 w 76"/>
                <a:gd name="T35" fmla="*/ 3 h 29"/>
                <a:gd name="T36" fmla="*/ 1 w 76"/>
                <a:gd name="T37" fmla="*/ 1 h 29"/>
                <a:gd name="T38" fmla="*/ 3 w 76"/>
                <a:gd name="T39" fmla="*/ 1 h 29"/>
                <a:gd name="T40" fmla="*/ 9 w 76"/>
                <a:gd name="T41" fmla="*/ 1 h 29"/>
                <a:gd name="T42" fmla="*/ 22 w 76"/>
                <a:gd name="T43" fmla="*/ 4 h 29"/>
                <a:gd name="T44" fmla="*/ 38 w 76"/>
                <a:gd name="T45" fmla="*/ 9 h 29"/>
                <a:gd name="T46" fmla="*/ 52 w 76"/>
                <a:gd name="T47" fmla="*/ 15 h 29"/>
                <a:gd name="T48" fmla="*/ 60 w 76"/>
                <a:gd name="T49" fmla="*/ 19 h 29"/>
                <a:gd name="T50" fmla="*/ 67 w 76"/>
                <a:gd name="T51" fmla="*/ 23 h 29"/>
                <a:gd name="T52" fmla="*/ 70 w 76"/>
                <a:gd name="T53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29">
                  <a:moveTo>
                    <a:pt x="70" y="24"/>
                  </a:moveTo>
                  <a:cubicBezTo>
                    <a:pt x="71" y="25"/>
                    <a:pt x="73" y="26"/>
                    <a:pt x="74" y="27"/>
                  </a:cubicBezTo>
                  <a:cubicBezTo>
                    <a:pt x="75" y="27"/>
                    <a:pt x="75" y="28"/>
                    <a:pt x="76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6" y="29"/>
                    <a:pt x="76" y="29"/>
                    <a:pt x="76" y="28"/>
                  </a:cubicBezTo>
                  <a:cubicBezTo>
                    <a:pt x="75" y="28"/>
                    <a:pt x="75" y="27"/>
                    <a:pt x="74" y="27"/>
                  </a:cubicBezTo>
                  <a:cubicBezTo>
                    <a:pt x="72" y="25"/>
                    <a:pt x="69" y="23"/>
                    <a:pt x="66" y="21"/>
                  </a:cubicBezTo>
                  <a:cubicBezTo>
                    <a:pt x="62" y="19"/>
                    <a:pt x="58" y="17"/>
                    <a:pt x="53" y="14"/>
                  </a:cubicBezTo>
                  <a:cubicBezTo>
                    <a:pt x="48" y="12"/>
                    <a:pt x="43" y="10"/>
                    <a:pt x="38" y="8"/>
                  </a:cubicBezTo>
                  <a:cubicBezTo>
                    <a:pt x="33" y="6"/>
                    <a:pt x="28" y="5"/>
                    <a:pt x="23" y="3"/>
                  </a:cubicBezTo>
                  <a:cubicBezTo>
                    <a:pt x="18" y="2"/>
                    <a:pt x="13" y="1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3" y="2"/>
                    <a:pt x="17" y="3"/>
                    <a:pt x="22" y="4"/>
                  </a:cubicBezTo>
                  <a:cubicBezTo>
                    <a:pt x="27" y="6"/>
                    <a:pt x="32" y="8"/>
                    <a:pt x="38" y="9"/>
                  </a:cubicBezTo>
                  <a:cubicBezTo>
                    <a:pt x="43" y="11"/>
                    <a:pt x="48" y="13"/>
                    <a:pt x="52" y="15"/>
                  </a:cubicBezTo>
                  <a:cubicBezTo>
                    <a:pt x="55" y="17"/>
                    <a:pt x="58" y="18"/>
                    <a:pt x="60" y="19"/>
                  </a:cubicBezTo>
                  <a:cubicBezTo>
                    <a:pt x="62" y="20"/>
                    <a:pt x="65" y="21"/>
                    <a:pt x="67" y="23"/>
                  </a:cubicBezTo>
                  <a:cubicBezTo>
                    <a:pt x="68" y="23"/>
                    <a:pt x="69" y="24"/>
                    <a:pt x="70" y="24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9" name="Freeform 426">
              <a:extLst>
                <a:ext uri="{FF2B5EF4-FFF2-40B4-BE49-F238E27FC236}">
                  <a16:creationId xmlns:a16="http://schemas.microsoft.com/office/drawing/2014/main" id="{0ECB1F05-FBCE-D646-990B-6140D8D42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075" y="889000"/>
              <a:ext cx="30163" cy="11113"/>
            </a:xfrm>
            <a:custGeom>
              <a:avLst/>
              <a:gdLst>
                <a:gd name="T0" fmla="*/ 7 w 8"/>
                <a:gd name="T1" fmla="*/ 2 h 3"/>
                <a:gd name="T2" fmla="*/ 4 w 8"/>
                <a:gd name="T3" fmla="*/ 2 h 3"/>
                <a:gd name="T4" fmla="*/ 2 w 8"/>
                <a:gd name="T5" fmla="*/ 2 h 3"/>
                <a:gd name="T6" fmla="*/ 0 w 8"/>
                <a:gd name="T7" fmla="*/ 2 h 3"/>
                <a:gd name="T8" fmla="*/ 2 w 8"/>
                <a:gd name="T9" fmla="*/ 2 h 3"/>
                <a:gd name="T10" fmla="*/ 4 w 8"/>
                <a:gd name="T11" fmla="*/ 3 h 3"/>
                <a:gd name="T12" fmla="*/ 7 w 8"/>
                <a:gd name="T13" fmla="*/ 2 h 3"/>
                <a:gd name="T14" fmla="*/ 8 w 8"/>
                <a:gd name="T15" fmla="*/ 2 h 3"/>
                <a:gd name="T16" fmla="*/ 8 w 8"/>
                <a:gd name="T17" fmla="*/ 2 h 3"/>
                <a:gd name="T18" fmla="*/ 8 w 8"/>
                <a:gd name="T19" fmla="*/ 2 h 3"/>
                <a:gd name="T20" fmla="*/ 8 w 8"/>
                <a:gd name="T21" fmla="*/ 2 h 3"/>
                <a:gd name="T22" fmla="*/ 8 w 8"/>
                <a:gd name="T23" fmla="*/ 1 h 3"/>
                <a:gd name="T24" fmla="*/ 7 w 8"/>
                <a:gd name="T25" fmla="*/ 0 h 3"/>
                <a:gd name="T26" fmla="*/ 6 w 8"/>
                <a:gd name="T27" fmla="*/ 0 h 3"/>
                <a:gd name="T28" fmla="*/ 7 w 8"/>
                <a:gd name="T2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3">
                  <a:moveTo>
                    <a:pt x="7" y="2"/>
                  </a:move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7" y="1"/>
                    <a:pt x="8" y="1"/>
                    <a:pt x="7" y="2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0" name="Freeform 427">
              <a:extLst>
                <a:ext uri="{FF2B5EF4-FFF2-40B4-BE49-F238E27FC236}">
                  <a16:creationId xmlns:a16="http://schemas.microsoft.com/office/drawing/2014/main" id="{2522E5A7-073A-8B45-B48B-B8E65FA43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847725"/>
              <a:ext cx="44450" cy="19050"/>
            </a:xfrm>
            <a:custGeom>
              <a:avLst/>
              <a:gdLst>
                <a:gd name="T0" fmla="*/ 1 w 12"/>
                <a:gd name="T1" fmla="*/ 1 h 5"/>
                <a:gd name="T2" fmla="*/ 2 w 12"/>
                <a:gd name="T3" fmla="*/ 2 h 5"/>
                <a:gd name="T4" fmla="*/ 9 w 12"/>
                <a:gd name="T5" fmla="*/ 5 h 5"/>
                <a:gd name="T6" fmla="*/ 12 w 12"/>
                <a:gd name="T7" fmla="*/ 5 h 5"/>
                <a:gd name="T8" fmla="*/ 10 w 12"/>
                <a:gd name="T9" fmla="*/ 4 h 5"/>
                <a:gd name="T10" fmla="*/ 2 w 12"/>
                <a:gd name="T11" fmla="*/ 1 h 5"/>
                <a:gd name="T12" fmla="*/ 0 w 12"/>
                <a:gd name="T13" fmla="*/ 0 h 5"/>
                <a:gd name="T14" fmla="*/ 0 w 12"/>
                <a:gd name="T15" fmla="*/ 0 h 5"/>
                <a:gd name="T16" fmla="*/ 1 w 12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">
                  <a:moveTo>
                    <a:pt x="1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4" y="3"/>
                    <a:pt x="7" y="4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1" y="5"/>
                    <a:pt x="10" y="4"/>
                    <a:pt x="10" y="4"/>
                  </a:cubicBezTo>
                  <a:cubicBezTo>
                    <a:pt x="7" y="3"/>
                    <a:pt x="5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1" name="Freeform 428">
              <a:extLst>
                <a:ext uri="{FF2B5EF4-FFF2-40B4-BE49-F238E27FC236}">
                  <a16:creationId xmlns:a16="http://schemas.microsoft.com/office/drawing/2014/main" id="{AE5253CB-8305-8C44-AA36-98688DB39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588" y="831850"/>
              <a:ext cx="26988" cy="12700"/>
            </a:xfrm>
            <a:custGeom>
              <a:avLst/>
              <a:gdLst>
                <a:gd name="T0" fmla="*/ 7 w 7"/>
                <a:gd name="T1" fmla="*/ 2 h 3"/>
                <a:gd name="T2" fmla="*/ 7 w 7"/>
                <a:gd name="T3" fmla="*/ 2 h 3"/>
                <a:gd name="T4" fmla="*/ 0 w 7"/>
                <a:gd name="T5" fmla="*/ 0 h 3"/>
                <a:gd name="T6" fmla="*/ 6 w 7"/>
                <a:gd name="T7" fmla="*/ 3 h 3"/>
                <a:gd name="T8" fmla="*/ 7 w 7"/>
                <a:gd name="T9" fmla="*/ 3 h 3"/>
                <a:gd name="T10" fmla="*/ 7 w 7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2" y="1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2" name="Freeform 429">
              <a:extLst>
                <a:ext uri="{FF2B5EF4-FFF2-40B4-BE49-F238E27FC236}">
                  <a16:creationId xmlns:a16="http://schemas.microsoft.com/office/drawing/2014/main" id="{DDF42821-A4A4-BD4D-9124-FF4E50BA3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8313" y="877888"/>
              <a:ext cx="90488" cy="123825"/>
            </a:xfrm>
            <a:custGeom>
              <a:avLst/>
              <a:gdLst>
                <a:gd name="T0" fmla="*/ 14 w 24"/>
                <a:gd name="T1" fmla="*/ 17 h 33"/>
                <a:gd name="T2" fmla="*/ 15 w 24"/>
                <a:gd name="T3" fmla="*/ 17 h 33"/>
                <a:gd name="T4" fmla="*/ 16 w 24"/>
                <a:gd name="T5" fmla="*/ 17 h 33"/>
                <a:gd name="T6" fmla="*/ 21 w 24"/>
                <a:gd name="T7" fmla="*/ 8 h 33"/>
                <a:gd name="T8" fmla="*/ 24 w 24"/>
                <a:gd name="T9" fmla="*/ 7 h 33"/>
                <a:gd name="T10" fmla="*/ 24 w 24"/>
                <a:gd name="T11" fmla="*/ 5 h 33"/>
                <a:gd name="T12" fmla="*/ 21 w 24"/>
                <a:gd name="T13" fmla="*/ 4 h 33"/>
                <a:gd name="T14" fmla="*/ 15 w 24"/>
                <a:gd name="T15" fmla="*/ 2 h 33"/>
                <a:gd name="T16" fmla="*/ 11 w 24"/>
                <a:gd name="T17" fmla="*/ 0 h 33"/>
                <a:gd name="T18" fmla="*/ 11 w 24"/>
                <a:gd name="T19" fmla="*/ 2 h 33"/>
                <a:gd name="T20" fmla="*/ 16 w 24"/>
                <a:gd name="T21" fmla="*/ 3 h 33"/>
                <a:gd name="T22" fmla="*/ 12 w 24"/>
                <a:gd name="T23" fmla="*/ 2 h 33"/>
                <a:gd name="T24" fmla="*/ 12 w 24"/>
                <a:gd name="T25" fmla="*/ 3 h 33"/>
                <a:gd name="T26" fmla="*/ 12 w 24"/>
                <a:gd name="T27" fmla="*/ 5 h 33"/>
                <a:gd name="T28" fmla="*/ 13 w 24"/>
                <a:gd name="T29" fmla="*/ 7 h 33"/>
                <a:gd name="T30" fmla="*/ 10 w 24"/>
                <a:gd name="T31" fmla="*/ 7 h 33"/>
                <a:gd name="T32" fmla="*/ 7 w 24"/>
                <a:gd name="T33" fmla="*/ 7 h 33"/>
                <a:gd name="T34" fmla="*/ 5 w 24"/>
                <a:gd name="T35" fmla="*/ 15 h 33"/>
                <a:gd name="T36" fmla="*/ 3 w 24"/>
                <a:gd name="T37" fmla="*/ 16 h 33"/>
                <a:gd name="T38" fmla="*/ 4 w 24"/>
                <a:gd name="T39" fmla="*/ 19 h 33"/>
                <a:gd name="T40" fmla="*/ 4 w 24"/>
                <a:gd name="T41" fmla="*/ 19 h 33"/>
                <a:gd name="T42" fmla="*/ 2 w 24"/>
                <a:gd name="T43" fmla="*/ 29 h 33"/>
                <a:gd name="T44" fmla="*/ 2 w 24"/>
                <a:gd name="T45" fmla="*/ 29 h 33"/>
                <a:gd name="T46" fmla="*/ 0 w 24"/>
                <a:gd name="T47" fmla="*/ 29 h 33"/>
                <a:gd name="T48" fmla="*/ 1 w 24"/>
                <a:gd name="T49" fmla="*/ 31 h 33"/>
                <a:gd name="T50" fmla="*/ 8 w 24"/>
                <a:gd name="T51" fmla="*/ 33 h 33"/>
                <a:gd name="T52" fmla="*/ 9 w 24"/>
                <a:gd name="T53" fmla="*/ 33 h 33"/>
                <a:gd name="T54" fmla="*/ 8 w 24"/>
                <a:gd name="T55" fmla="*/ 31 h 33"/>
                <a:gd name="T56" fmla="*/ 8 w 24"/>
                <a:gd name="T57" fmla="*/ 31 h 33"/>
                <a:gd name="T58" fmla="*/ 11 w 24"/>
                <a:gd name="T59" fmla="*/ 26 h 33"/>
                <a:gd name="T60" fmla="*/ 8 w 24"/>
                <a:gd name="T61" fmla="*/ 22 h 33"/>
                <a:gd name="T62" fmla="*/ 8 w 24"/>
                <a:gd name="T63" fmla="*/ 20 h 33"/>
                <a:gd name="T64" fmla="*/ 8 w 24"/>
                <a:gd name="T65" fmla="*/ 20 h 33"/>
                <a:gd name="T66" fmla="*/ 9 w 24"/>
                <a:gd name="T67" fmla="*/ 19 h 33"/>
                <a:gd name="T68" fmla="*/ 8 w 24"/>
                <a:gd name="T69" fmla="*/ 20 h 33"/>
                <a:gd name="T70" fmla="*/ 8 w 24"/>
                <a:gd name="T71" fmla="*/ 20 h 33"/>
                <a:gd name="T72" fmla="*/ 8 w 24"/>
                <a:gd name="T73" fmla="*/ 22 h 33"/>
                <a:gd name="T74" fmla="*/ 10 w 24"/>
                <a:gd name="T75" fmla="*/ 24 h 33"/>
                <a:gd name="T76" fmla="*/ 11 w 24"/>
                <a:gd name="T77" fmla="*/ 26 h 33"/>
                <a:gd name="T78" fmla="*/ 13 w 24"/>
                <a:gd name="T79" fmla="*/ 22 h 33"/>
                <a:gd name="T80" fmla="*/ 13 w 24"/>
                <a:gd name="T81" fmla="*/ 22 h 33"/>
                <a:gd name="T82" fmla="*/ 16 w 24"/>
                <a:gd name="T83" fmla="*/ 21 h 33"/>
                <a:gd name="T84" fmla="*/ 15 w 24"/>
                <a:gd name="T85" fmla="*/ 19 h 33"/>
                <a:gd name="T86" fmla="*/ 16 w 24"/>
                <a:gd name="T87" fmla="*/ 17 h 33"/>
                <a:gd name="T88" fmla="*/ 15 w 24"/>
                <a:gd name="T89" fmla="*/ 17 h 33"/>
                <a:gd name="T90" fmla="*/ 14 w 24"/>
                <a:gd name="T9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33">
                  <a:moveTo>
                    <a:pt x="14" y="17"/>
                  </a:moveTo>
                  <a:cubicBezTo>
                    <a:pt x="14" y="17"/>
                    <a:pt x="14" y="17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3" y="8"/>
                    <a:pt x="24" y="7"/>
                  </a:cubicBezTo>
                  <a:cubicBezTo>
                    <a:pt x="24" y="6"/>
                    <a:pt x="24" y="6"/>
                    <a:pt x="24" y="5"/>
                  </a:cubicBezTo>
                  <a:cubicBezTo>
                    <a:pt x="23" y="5"/>
                    <a:pt x="22" y="5"/>
                    <a:pt x="21" y="4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4" y="1"/>
                    <a:pt x="12" y="1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6" y="3"/>
                    <a:pt x="16" y="3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1" y="29"/>
                    <a:pt x="0" y="29"/>
                  </a:cubicBezTo>
                  <a:cubicBezTo>
                    <a:pt x="0" y="30"/>
                    <a:pt x="0" y="30"/>
                    <a:pt x="1" y="31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9" y="32"/>
                    <a:pt x="9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5"/>
                    <a:pt x="8" y="23"/>
                    <a:pt x="8" y="22"/>
                  </a:cubicBezTo>
                  <a:cubicBezTo>
                    <a:pt x="8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2"/>
                    <a:pt x="9" y="23"/>
                    <a:pt x="10" y="24"/>
                  </a:cubicBezTo>
                  <a:cubicBezTo>
                    <a:pt x="10" y="25"/>
                    <a:pt x="10" y="25"/>
                    <a:pt x="11" y="2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3"/>
                    <a:pt x="16" y="22"/>
                    <a:pt x="16" y="21"/>
                  </a:cubicBezTo>
                  <a:cubicBezTo>
                    <a:pt x="16" y="20"/>
                    <a:pt x="16" y="19"/>
                    <a:pt x="15" y="19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3" name="Freeform 430">
              <a:extLst>
                <a:ext uri="{FF2B5EF4-FFF2-40B4-BE49-F238E27FC236}">
                  <a16:creationId xmlns:a16="http://schemas.microsoft.com/office/drawing/2014/main" id="{CC4140FA-EA11-9844-A378-BFA051B38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5300" y="873125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4" name="Freeform 431">
              <a:extLst>
                <a:ext uri="{FF2B5EF4-FFF2-40B4-BE49-F238E27FC236}">
                  <a16:creationId xmlns:a16="http://schemas.microsoft.com/office/drawing/2014/main" id="{90CC9727-71A5-5546-8D67-67251587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588" y="858838"/>
              <a:ext cx="44450" cy="22225"/>
            </a:xfrm>
            <a:custGeom>
              <a:avLst/>
              <a:gdLst>
                <a:gd name="T0" fmla="*/ 2 w 12"/>
                <a:gd name="T1" fmla="*/ 1 h 6"/>
                <a:gd name="T2" fmla="*/ 2 w 12"/>
                <a:gd name="T3" fmla="*/ 1 h 6"/>
                <a:gd name="T4" fmla="*/ 0 w 12"/>
                <a:gd name="T5" fmla="*/ 1 h 6"/>
                <a:gd name="T6" fmla="*/ 4 w 12"/>
                <a:gd name="T7" fmla="*/ 3 h 6"/>
                <a:gd name="T8" fmla="*/ 11 w 12"/>
                <a:gd name="T9" fmla="*/ 6 h 6"/>
                <a:gd name="T10" fmla="*/ 12 w 12"/>
                <a:gd name="T11" fmla="*/ 6 h 6"/>
                <a:gd name="T12" fmla="*/ 11 w 12"/>
                <a:gd name="T13" fmla="*/ 5 h 6"/>
                <a:gd name="T14" fmla="*/ 11 w 12"/>
                <a:gd name="T15" fmla="*/ 5 h 6"/>
                <a:gd name="T16" fmla="*/ 11 w 12"/>
                <a:gd name="T17" fmla="*/ 4 h 6"/>
                <a:gd name="T18" fmla="*/ 2 w 12"/>
                <a:gd name="T19" fmla="*/ 0 h 6"/>
                <a:gd name="T20" fmla="*/ 2 w 12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6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2" y="2"/>
                    <a:pt x="4" y="3"/>
                  </a:cubicBezTo>
                  <a:cubicBezTo>
                    <a:pt x="6" y="4"/>
                    <a:pt x="9" y="5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5" y="2"/>
                    <a:pt x="2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5" name="Freeform 432">
              <a:extLst>
                <a:ext uri="{FF2B5EF4-FFF2-40B4-BE49-F238E27FC236}">
                  <a16:creationId xmlns:a16="http://schemas.microsoft.com/office/drawing/2014/main" id="{B74346CD-9D19-B048-855E-AEDDB651E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1650" y="866775"/>
              <a:ext cx="52388" cy="25400"/>
            </a:xfrm>
            <a:custGeom>
              <a:avLst/>
              <a:gdLst>
                <a:gd name="T0" fmla="*/ 2 w 14"/>
                <a:gd name="T1" fmla="*/ 1 h 7"/>
                <a:gd name="T2" fmla="*/ 2 w 14"/>
                <a:gd name="T3" fmla="*/ 2 h 7"/>
                <a:gd name="T4" fmla="*/ 6 w 14"/>
                <a:gd name="T5" fmla="*/ 4 h 7"/>
                <a:gd name="T6" fmla="*/ 13 w 14"/>
                <a:gd name="T7" fmla="*/ 6 h 7"/>
                <a:gd name="T8" fmla="*/ 14 w 14"/>
                <a:gd name="T9" fmla="*/ 7 h 7"/>
                <a:gd name="T10" fmla="*/ 14 w 14"/>
                <a:gd name="T11" fmla="*/ 5 h 7"/>
                <a:gd name="T12" fmla="*/ 14 w 14"/>
                <a:gd name="T13" fmla="*/ 5 h 7"/>
                <a:gd name="T14" fmla="*/ 13 w 14"/>
                <a:gd name="T15" fmla="*/ 4 h 7"/>
                <a:gd name="T16" fmla="*/ 5 w 14"/>
                <a:gd name="T17" fmla="*/ 2 h 7"/>
                <a:gd name="T18" fmla="*/ 1 w 14"/>
                <a:gd name="T19" fmla="*/ 0 h 7"/>
                <a:gd name="T20" fmla="*/ 1 w 14"/>
                <a:gd name="T21" fmla="*/ 0 h 7"/>
                <a:gd name="T22" fmla="*/ 0 w 14"/>
                <a:gd name="T23" fmla="*/ 1 h 7"/>
                <a:gd name="T24" fmla="*/ 1 w 14"/>
                <a:gd name="T25" fmla="*/ 1 h 7"/>
                <a:gd name="T26" fmla="*/ 2 w 14"/>
                <a:gd name="T2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7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5" y="3"/>
                    <a:pt x="6" y="4"/>
                  </a:cubicBezTo>
                  <a:cubicBezTo>
                    <a:pt x="8" y="5"/>
                    <a:pt x="11" y="5"/>
                    <a:pt x="13" y="6"/>
                  </a:cubicBezTo>
                  <a:cubicBezTo>
                    <a:pt x="13" y="6"/>
                    <a:pt x="13" y="6"/>
                    <a:pt x="14" y="7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1" y="4"/>
                    <a:pt x="8" y="3"/>
                    <a:pt x="5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6" name="Freeform 433">
              <a:extLst>
                <a:ext uri="{FF2B5EF4-FFF2-40B4-BE49-F238E27FC236}">
                  <a16:creationId xmlns:a16="http://schemas.microsoft.com/office/drawing/2014/main" id="{A1A074EB-A539-E94B-8410-B7A4CE891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877888"/>
              <a:ext cx="173038" cy="52388"/>
            </a:xfrm>
            <a:custGeom>
              <a:avLst/>
              <a:gdLst>
                <a:gd name="T0" fmla="*/ 17 w 46"/>
                <a:gd name="T1" fmla="*/ 10 h 14"/>
                <a:gd name="T2" fmla="*/ 28 w 46"/>
                <a:gd name="T3" fmla="*/ 9 h 14"/>
                <a:gd name="T4" fmla="*/ 37 w 46"/>
                <a:gd name="T5" fmla="*/ 8 h 14"/>
                <a:gd name="T6" fmla="*/ 40 w 46"/>
                <a:gd name="T7" fmla="*/ 7 h 14"/>
                <a:gd name="T8" fmla="*/ 43 w 46"/>
                <a:gd name="T9" fmla="*/ 7 h 14"/>
                <a:gd name="T10" fmla="*/ 46 w 46"/>
                <a:gd name="T11" fmla="*/ 7 h 14"/>
                <a:gd name="T12" fmla="*/ 45 w 46"/>
                <a:gd name="T13" fmla="*/ 5 h 14"/>
                <a:gd name="T14" fmla="*/ 45 w 46"/>
                <a:gd name="T15" fmla="*/ 3 h 14"/>
                <a:gd name="T16" fmla="*/ 45 w 46"/>
                <a:gd name="T17" fmla="*/ 2 h 14"/>
                <a:gd name="T18" fmla="*/ 41 w 46"/>
                <a:gd name="T19" fmla="*/ 1 h 14"/>
                <a:gd name="T20" fmla="*/ 39 w 46"/>
                <a:gd name="T21" fmla="*/ 0 h 14"/>
                <a:gd name="T22" fmla="*/ 39 w 46"/>
                <a:gd name="T23" fmla="*/ 0 h 14"/>
                <a:gd name="T24" fmla="*/ 35 w 46"/>
                <a:gd name="T25" fmla="*/ 1 h 14"/>
                <a:gd name="T26" fmla="*/ 27 w 46"/>
                <a:gd name="T27" fmla="*/ 4 h 14"/>
                <a:gd name="T28" fmla="*/ 17 w 46"/>
                <a:gd name="T29" fmla="*/ 7 h 14"/>
                <a:gd name="T30" fmla="*/ 0 w 46"/>
                <a:gd name="T31" fmla="*/ 12 h 14"/>
                <a:gd name="T32" fmla="*/ 0 w 46"/>
                <a:gd name="T33" fmla="*/ 14 h 14"/>
                <a:gd name="T34" fmla="*/ 17 w 46"/>
                <a:gd name="T3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14">
                  <a:moveTo>
                    <a:pt x="17" y="10"/>
                  </a:moveTo>
                  <a:cubicBezTo>
                    <a:pt x="21" y="10"/>
                    <a:pt x="24" y="9"/>
                    <a:pt x="28" y="9"/>
                  </a:cubicBezTo>
                  <a:cubicBezTo>
                    <a:pt x="31" y="8"/>
                    <a:pt x="34" y="8"/>
                    <a:pt x="37" y="8"/>
                  </a:cubicBezTo>
                  <a:cubicBezTo>
                    <a:pt x="38" y="7"/>
                    <a:pt x="39" y="7"/>
                    <a:pt x="40" y="7"/>
                  </a:cubicBezTo>
                  <a:cubicBezTo>
                    <a:pt x="41" y="7"/>
                    <a:pt x="42" y="7"/>
                    <a:pt x="43" y="7"/>
                  </a:cubicBezTo>
                  <a:cubicBezTo>
                    <a:pt x="45" y="7"/>
                    <a:pt x="46" y="7"/>
                    <a:pt x="46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4" y="2"/>
                    <a:pt x="42" y="1"/>
                    <a:pt x="41" y="1"/>
                  </a:cubicBezTo>
                  <a:cubicBezTo>
                    <a:pt x="41" y="1"/>
                    <a:pt x="40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7" y="1"/>
                    <a:pt x="35" y="1"/>
                  </a:cubicBezTo>
                  <a:cubicBezTo>
                    <a:pt x="33" y="2"/>
                    <a:pt x="30" y="3"/>
                    <a:pt x="27" y="4"/>
                  </a:cubicBezTo>
                  <a:cubicBezTo>
                    <a:pt x="24" y="5"/>
                    <a:pt x="20" y="6"/>
                    <a:pt x="17" y="7"/>
                  </a:cubicBezTo>
                  <a:cubicBezTo>
                    <a:pt x="11" y="9"/>
                    <a:pt x="5" y="11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5" y="13"/>
                    <a:pt x="11" y="12"/>
                    <a:pt x="17" y="10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7" name="Freeform 434">
              <a:extLst>
                <a:ext uri="{FF2B5EF4-FFF2-40B4-BE49-F238E27FC236}">
                  <a16:creationId xmlns:a16="http://schemas.microsoft.com/office/drawing/2014/main" id="{3AA397B3-9D95-E845-AC3D-C25CC8153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3213" y="933450"/>
              <a:ext cx="14288" cy="4763"/>
            </a:xfrm>
            <a:custGeom>
              <a:avLst/>
              <a:gdLst>
                <a:gd name="T0" fmla="*/ 9 w 9"/>
                <a:gd name="T1" fmla="*/ 3 h 3"/>
                <a:gd name="T2" fmla="*/ 9 w 9"/>
                <a:gd name="T3" fmla="*/ 3 h 3"/>
                <a:gd name="T4" fmla="*/ 0 w 9"/>
                <a:gd name="T5" fmla="*/ 0 h 3"/>
                <a:gd name="T6" fmla="*/ 0 w 9"/>
                <a:gd name="T7" fmla="*/ 0 h 3"/>
                <a:gd name="T8" fmla="*/ 9 w 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lnTo>
                    <a:pt x="9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8" name="Freeform 435">
              <a:extLst>
                <a:ext uri="{FF2B5EF4-FFF2-40B4-BE49-F238E27FC236}">
                  <a16:creationId xmlns:a16="http://schemas.microsoft.com/office/drawing/2014/main" id="{FF6BFC90-619F-1F48-B4BA-6C5C109C3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5300" y="873125"/>
              <a:ext cx="14288" cy="12700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1 h 3"/>
                <a:gd name="T4" fmla="*/ 1 w 4"/>
                <a:gd name="T5" fmla="*/ 1 h 3"/>
                <a:gd name="T6" fmla="*/ 4 w 4"/>
                <a:gd name="T7" fmla="*/ 3 h 3"/>
                <a:gd name="T8" fmla="*/ 4 w 4"/>
                <a:gd name="T9" fmla="*/ 1 h 3"/>
                <a:gd name="T10" fmla="*/ 2 w 4"/>
                <a:gd name="T11" fmla="*/ 0 h 3"/>
                <a:gd name="T12" fmla="*/ 1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9" name="Freeform 436">
              <a:extLst>
                <a:ext uri="{FF2B5EF4-FFF2-40B4-BE49-F238E27FC236}">
                  <a16:creationId xmlns:a16="http://schemas.microsoft.com/office/drawing/2014/main" id="{787BFA6E-FB16-0149-AD18-6BE16724C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6413" y="869950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0" name="Freeform 437">
              <a:extLst>
                <a:ext uri="{FF2B5EF4-FFF2-40B4-BE49-F238E27FC236}">
                  <a16:creationId xmlns:a16="http://schemas.microsoft.com/office/drawing/2014/main" id="{79FBCB3E-A026-764C-92B1-5188EB7BE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825500"/>
              <a:ext cx="211138" cy="74613"/>
            </a:xfrm>
            <a:custGeom>
              <a:avLst/>
              <a:gdLst>
                <a:gd name="T0" fmla="*/ 0 w 56"/>
                <a:gd name="T1" fmla="*/ 0 h 20"/>
                <a:gd name="T2" fmla="*/ 0 w 56"/>
                <a:gd name="T3" fmla="*/ 1 h 20"/>
                <a:gd name="T4" fmla="*/ 0 w 56"/>
                <a:gd name="T5" fmla="*/ 1 h 20"/>
                <a:gd name="T6" fmla="*/ 1 w 56"/>
                <a:gd name="T7" fmla="*/ 2 h 20"/>
                <a:gd name="T8" fmla="*/ 3 w 56"/>
                <a:gd name="T9" fmla="*/ 3 h 20"/>
                <a:gd name="T10" fmla="*/ 7 w 56"/>
                <a:gd name="T11" fmla="*/ 6 h 20"/>
                <a:gd name="T12" fmla="*/ 16 w 56"/>
                <a:gd name="T13" fmla="*/ 7 h 20"/>
                <a:gd name="T14" fmla="*/ 18 w 56"/>
                <a:gd name="T15" fmla="*/ 9 h 20"/>
                <a:gd name="T16" fmla="*/ 18 w 56"/>
                <a:gd name="T17" fmla="*/ 9 h 20"/>
                <a:gd name="T18" fmla="*/ 27 w 56"/>
                <a:gd name="T19" fmla="*/ 13 h 20"/>
                <a:gd name="T20" fmla="*/ 28 w 56"/>
                <a:gd name="T21" fmla="*/ 13 h 20"/>
                <a:gd name="T22" fmla="*/ 30 w 56"/>
                <a:gd name="T23" fmla="*/ 12 h 20"/>
                <a:gd name="T24" fmla="*/ 44 w 56"/>
                <a:gd name="T25" fmla="*/ 16 h 20"/>
                <a:gd name="T26" fmla="*/ 46 w 56"/>
                <a:gd name="T27" fmla="*/ 17 h 20"/>
                <a:gd name="T28" fmla="*/ 47 w 56"/>
                <a:gd name="T29" fmla="*/ 17 h 20"/>
                <a:gd name="T30" fmla="*/ 56 w 56"/>
                <a:gd name="T31" fmla="*/ 20 h 20"/>
                <a:gd name="T32" fmla="*/ 52 w 56"/>
                <a:gd name="T33" fmla="*/ 16 h 20"/>
                <a:gd name="T34" fmla="*/ 45 w 56"/>
                <a:gd name="T35" fmla="*/ 12 h 20"/>
                <a:gd name="T36" fmla="*/ 45 w 56"/>
                <a:gd name="T37" fmla="*/ 12 h 20"/>
                <a:gd name="T38" fmla="*/ 39 w 56"/>
                <a:gd name="T39" fmla="*/ 11 h 20"/>
                <a:gd name="T40" fmla="*/ 36 w 56"/>
                <a:gd name="T41" fmla="*/ 11 h 20"/>
                <a:gd name="T42" fmla="*/ 31 w 56"/>
                <a:gd name="T43" fmla="*/ 10 h 20"/>
                <a:gd name="T44" fmla="*/ 29 w 56"/>
                <a:gd name="T45" fmla="*/ 8 h 20"/>
                <a:gd name="T46" fmla="*/ 28 w 56"/>
                <a:gd name="T47" fmla="*/ 7 h 20"/>
                <a:gd name="T48" fmla="*/ 27 w 56"/>
                <a:gd name="T49" fmla="*/ 6 h 20"/>
                <a:gd name="T50" fmla="*/ 27 w 56"/>
                <a:gd name="T51" fmla="*/ 7 h 20"/>
                <a:gd name="T52" fmla="*/ 27 w 56"/>
                <a:gd name="T53" fmla="*/ 8 h 20"/>
                <a:gd name="T54" fmla="*/ 27 w 56"/>
                <a:gd name="T55" fmla="*/ 8 h 20"/>
                <a:gd name="T56" fmla="*/ 28 w 56"/>
                <a:gd name="T57" fmla="*/ 10 h 20"/>
                <a:gd name="T58" fmla="*/ 26 w 56"/>
                <a:gd name="T59" fmla="*/ 11 h 20"/>
                <a:gd name="T60" fmla="*/ 20 w 56"/>
                <a:gd name="T61" fmla="*/ 9 h 20"/>
                <a:gd name="T62" fmla="*/ 19 w 56"/>
                <a:gd name="T63" fmla="*/ 7 h 20"/>
                <a:gd name="T64" fmla="*/ 21 w 56"/>
                <a:gd name="T65" fmla="*/ 6 h 20"/>
                <a:gd name="T66" fmla="*/ 22 w 56"/>
                <a:gd name="T67" fmla="*/ 6 h 20"/>
                <a:gd name="T68" fmla="*/ 23 w 56"/>
                <a:gd name="T69" fmla="*/ 5 h 20"/>
                <a:gd name="T70" fmla="*/ 23 w 56"/>
                <a:gd name="T71" fmla="*/ 5 h 20"/>
                <a:gd name="T72" fmla="*/ 22 w 56"/>
                <a:gd name="T73" fmla="*/ 5 h 20"/>
                <a:gd name="T74" fmla="*/ 19 w 56"/>
                <a:gd name="T75" fmla="*/ 4 h 20"/>
                <a:gd name="T76" fmla="*/ 18 w 56"/>
                <a:gd name="T77" fmla="*/ 5 h 20"/>
                <a:gd name="T78" fmla="*/ 4 w 56"/>
                <a:gd name="T79" fmla="*/ 1 h 20"/>
                <a:gd name="T80" fmla="*/ 1 w 56"/>
                <a:gd name="T81" fmla="*/ 0 h 20"/>
                <a:gd name="T82" fmla="*/ 1 w 56"/>
                <a:gd name="T83" fmla="*/ 0 h 20"/>
                <a:gd name="T84" fmla="*/ 0 w 56"/>
                <a:gd name="T8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4"/>
                    <a:pt x="6" y="5"/>
                    <a:pt x="7" y="6"/>
                  </a:cubicBezTo>
                  <a:cubicBezTo>
                    <a:pt x="10" y="6"/>
                    <a:pt x="13" y="6"/>
                    <a:pt x="16" y="7"/>
                  </a:cubicBezTo>
                  <a:cubicBezTo>
                    <a:pt x="17" y="7"/>
                    <a:pt x="17" y="8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1" y="11"/>
                    <a:pt x="24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32" y="15"/>
                    <a:pt x="40" y="16"/>
                    <a:pt x="44" y="16"/>
                  </a:cubicBezTo>
                  <a:cubicBezTo>
                    <a:pt x="44" y="17"/>
                    <a:pt x="45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50" y="18"/>
                    <a:pt x="53" y="19"/>
                    <a:pt x="56" y="20"/>
                  </a:cubicBezTo>
                  <a:cubicBezTo>
                    <a:pt x="56" y="19"/>
                    <a:pt x="55" y="17"/>
                    <a:pt x="52" y="16"/>
                  </a:cubicBezTo>
                  <a:cubicBezTo>
                    <a:pt x="50" y="14"/>
                    <a:pt x="47" y="13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2" y="11"/>
                    <a:pt x="41" y="11"/>
                    <a:pt x="39" y="11"/>
                  </a:cubicBezTo>
                  <a:cubicBezTo>
                    <a:pt x="38" y="11"/>
                    <a:pt x="37" y="11"/>
                    <a:pt x="36" y="11"/>
                  </a:cubicBezTo>
                  <a:cubicBezTo>
                    <a:pt x="34" y="11"/>
                    <a:pt x="33" y="11"/>
                    <a:pt x="31" y="10"/>
                  </a:cubicBezTo>
                  <a:cubicBezTo>
                    <a:pt x="30" y="10"/>
                    <a:pt x="30" y="9"/>
                    <a:pt x="29" y="8"/>
                  </a:cubicBezTo>
                  <a:cubicBezTo>
                    <a:pt x="29" y="8"/>
                    <a:pt x="28" y="7"/>
                    <a:pt x="28" y="7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8" y="11"/>
                    <a:pt x="27" y="11"/>
                    <a:pt x="26" y="11"/>
                  </a:cubicBezTo>
                  <a:cubicBezTo>
                    <a:pt x="24" y="11"/>
                    <a:pt x="21" y="10"/>
                    <a:pt x="20" y="9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20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9" y="4"/>
                    <a:pt x="18" y="5"/>
                    <a:pt x="18" y="5"/>
                  </a:cubicBezTo>
                  <a:cubicBezTo>
                    <a:pt x="15" y="2"/>
                    <a:pt x="7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1" name="Freeform 438">
              <a:extLst>
                <a:ext uri="{FF2B5EF4-FFF2-40B4-BE49-F238E27FC236}">
                  <a16:creationId xmlns:a16="http://schemas.microsoft.com/office/drawing/2014/main" id="{C9D5F574-1BA6-7E4E-A0F1-2431D906F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925" y="814388"/>
              <a:ext cx="52388" cy="33338"/>
            </a:xfrm>
            <a:custGeom>
              <a:avLst/>
              <a:gdLst>
                <a:gd name="T0" fmla="*/ 10 w 14"/>
                <a:gd name="T1" fmla="*/ 6 h 9"/>
                <a:gd name="T2" fmla="*/ 8 w 14"/>
                <a:gd name="T3" fmla="*/ 4 h 9"/>
                <a:gd name="T4" fmla="*/ 9 w 14"/>
                <a:gd name="T5" fmla="*/ 3 h 9"/>
                <a:gd name="T6" fmla="*/ 9 w 14"/>
                <a:gd name="T7" fmla="*/ 3 h 9"/>
                <a:gd name="T8" fmla="*/ 9 w 14"/>
                <a:gd name="T9" fmla="*/ 3 h 9"/>
                <a:gd name="T10" fmla="*/ 1 w 14"/>
                <a:gd name="T11" fmla="*/ 0 h 9"/>
                <a:gd name="T12" fmla="*/ 12 w 14"/>
                <a:gd name="T13" fmla="*/ 8 h 9"/>
                <a:gd name="T14" fmla="*/ 14 w 14"/>
                <a:gd name="T15" fmla="*/ 9 h 9"/>
                <a:gd name="T16" fmla="*/ 11 w 14"/>
                <a:gd name="T17" fmla="*/ 7 h 9"/>
                <a:gd name="T18" fmla="*/ 10 w 14"/>
                <a:gd name="T1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10" y="6"/>
                  </a:moveTo>
                  <a:cubicBezTo>
                    <a:pt x="9" y="5"/>
                    <a:pt x="8" y="5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2"/>
                    <a:pt x="4" y="1"/>
                    <a:pt x="1" y="0"/>
                  </a:cubicBezTo>
                  <a:cubicBezTo>
                    <a:pt x="0" y="2"/>
                    <a:pt x="7" y="7"/>
                    <a:pt x="12" y="8"/>
                  </a:cubicBezTo>
                  <a:cubicBezTo>
                    <a:pt x="12" y="8"/>
                    <a:pt x="13" y="8"/>
                    <a:pt x="14" y="9"/>
                  </a:cubicBezTo>
                  <a:cubicBezTo>
                    <a:pt x="13" y="8"/>
                    <a:pt x="12" y="8"/>
                    <a:pt x="11" y="7"/>
                  </a:cubicBezTo>
                  <a:cubicBezTo>
                    <a:pt x="11" y="7"/>
                    <a:pt x="10" y="6"/>
                    <a:pt x="10" y="6"/>
                  </a:cubicBezTo>
                  <a:close/>
                </a:path>
              </a:pathLst>
            </a:custGeom>
            <a:solidFill>
              <a:srgbClr val="F3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2" name="Freeform 439">
              <a:extLst>
                <a:ext uri="{FF2B5EF4-FFF2-40B4-BE49-F238E27FC236}">
                  <a16:creationId xmlns:a16="http://schemas.microsoft.com/office/drawing/2014/main" id="{17028AB2-AE74-284D-A798-729EDEAD1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700" y="839788"/>
              <a:ext cx="33338" cy="26988"/>
            </a:xfrm>
            <a:custGeom>
              <a:avLst/>
              <a:gdLst>
                <a:gd name="T0" fmla="*/ 4 w 9"/>
                <a:gd name="T1" fmla="*/ 1 h 7"/>
                <a:gd name="T2" fmla="*/ 3 w 9"/>
                <a:gd name="T3" fmla="*/ 2 h 7"/>
                <a:gd name="T4" fmla="*/ 2 w 9"/>
                <a:gd name="T5" fmla="*/ 3 h 7"/>
                <a:gd name="T6" fmla="*/ 2 w 9"/>
                <a:gd name="T7" fmla="*/ 3 h 7"/>
                <a:gd name="T8" fmla="*/ 0 w 9"/>
                <a:gd name="T9" fmla="*/ 3 h 7"/>
                <a:gd name="T10" fmla="*/ 1 w 9"/>
                <a:gd name="T11" fmla="*/ 5 h 7"/>
                <a:gd name="T12" fmla="*/ 7 w 9"/>
                <a:gd name="T13" fmla="*/ 7 h 7"/>
                <a:gd name="T14" fmla="*/ 9 w 9"/>
                <a:gd name="T15" fmla="*/ 6 h 7"/>
                <a:gd name="T16" fmla="*/ 8 w 9"/>
                <a:gd name="T17" fmla="*/ 5 h 7"/>
                <a:gd name="T18" fmla="*/ 7 w 9"/>
                <a:gd name="T19" fmla="*/ 5 h 7"/>
                <a:gd name="T20" fmla="*/ 8 w 9"/>
                <a:gd name="T21" fmla="*/ 4 h 7"/>
                <a:gd name="T22" fmla="*/ 8 w 9"/>
                <a:gd name="T23" fmla="*/ 3 h 7"/>
                <a:gd name="T24" fmla="*/ 8 w 9"/>
                <a:gd name="T25" fmla="*/ 2 h 7"/>
                <a:gd name="T26" fmla="*/ 8 w 9"/>
                <a:gd name="T27" fmla="*/ 2 h 7"/>
                <a:gd name="T28" fmla="*/ 6 w 9"/>
                <a:gd name="T29" fmla="*/ 0 h 7"/>
                <a:gd name="T30" fmla="*/ 4 w 9"/>
                <a:gd name="T31" fmla="*/ 0 h 7"/>
                <a:gd name="T32" fmla="*/ 4 w 9"/>
                <a:gd name="T3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7">
                  <a:moveTo>
                    <a:pt x="4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2" y="6"/>
                    <a:pt x="5" y="7"/>
                    <a:pt x="7" y="7"/>
                  </a:cubicBez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3" name="Freeform 440">
              <a:extLst>
                <a:ext uri="{FF2B5EF4-FFF2-40B4-BE49-F238E27FC236}">
                  <a16:creationId xmlns:a16="http://schemas.microsoft.com/office/drawing/2014/main" id="{0C433BF2-EB8C-0944-A7F5-D945EDD8F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475" y="795338"/>
              <a:ext cx="157163" cy="93663"/>
            </a:xfrm>
            <a:custGeom>
              <a:avLst/>
              <a:gdLst>
                <a:gd name="T0" fmla="*/ 34 w 42"/>
                <a:gd name="T1" fmla="*/ 23 h 25"/>
                <a:gd name="T2" fmla="*/ 38 w 42"/>
                <a:gd name="T3" fmla="*/ 24 h 25"/>
                <a:gd name="T4" fmla="*/ 42 w 42"/>
                <a:gd name="T5" fmla="*/ 25 h 25"/>
                <a:gd name="T6" fmla="*/ 37 w 42"/>
                <a:gd name="T7" fmla="*/ 24 h 25"/>
                <a:gd name="T8" fmla="*/ 34 w 42"/>
                <a:gd name="T9" fmla="*/ 22 h 25"/>
                <a:gd name="T10" fmla="*/ 33 w 42"/>
                <a:gd name="T11" fmla="*/ 22 h 25"/>
                <a:gd name="T12" fmla="*/ 33 w 42"/>
                <a:gd name="T13" fmla="*/ 22 h 25"/>
                <a:gd name="T14" fmla="*/ 27 w 42"/>
                <a:gd name="T15" fmla="*/ 19 h 25"/>
                <a:gd name="T16" fmla="*/ 18 w 42"/>
                <a:gd name="T17" fmla="*/ 15 h 25"/>
                <a:gd name="T18" fmla="*/ 10 w 42"/>
                <a:gd name="T19" fmla="*/ 11 h 25"/>
                <a:gd name="T20" fmla="*/ 3 w 42"/>
                <a:gd name="T21" fmla="*/ 6 h 25"/>
                <a:gd name="T22" fmla="*/ 1 w 42"/>
                <a:gd name="T23" fmla="*/ 4 h 25"/>
                <a:gd name="T24" fmla="*/ 0 w 42"/>
                <a:gd name="T25" fmla="*/ 2 h 25"/>
                <a:gd name="T26" fmla="*/ 0 w 42"/>
                <a:gd name="T27" fmla="*/ 0 h 25"/>
                <a:gd name="T28" fmla="*/ 0 w 42"/>
                <a:gd name="T29" fmla="*/ 0 h 25"/>
                <a:gd name="T30" fmla="*/ 0 w 42"/>
                <a:gd name="T31" fmla="*/ 0 h 25"/>
                <a:gd name="T32" fmla="*/ 0 w 42"/>
                <a:gd name="T33" fmla="*/ 2 h 25"/>
                <a:gd name="T34" fmla="*/ 3 w 42"/>
                <a:gd name="T35" fmla="*/ 7 h 25"/>
                <a:gd name="T36" fmla="*/ 10 w 42"/>
                <a:gd name="T37" fmla="*/ 12 h 25"/>
                <a:gd name="T38" fmla="*/ 18 w 42"/>
                <a:gd name="T39" fmla="*/ 16 h 25"/>
                <a:gd name="T40" fmla="*/ 26 w 42"/>
                <a:gd name="T41" fmla="*/ 20 h 25"/>
                <a:gd name="T42" fmla="*/ 32 w 42"/>
                <a:gd name="T43" fmla="*/ 22 h 25"/>
                <a:gd name="T44" fmla="*/ 32 w 42"/>
                <a:gd name="T45" fmla="*/ 22 h 25"/>
                <a:gd name="T46" fmla="*/ 34 w 42"/>
                <a:gd name="T4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25">
                  <a:moveTo>
                    <a:pt x="34" y="23"/>
                  </a:moveTo>
                  <a:cubicBezTo>
                    <a:pt x="35" y="23"/>
                    <a:pt x="37" y="24"/>
                    <a:pt x="38" y="24"/>
                  </a:cubicBezTo>
                  <a:cubicBezTo>
                    <a:pt x="40" y="25"/>
                    <a:pt x="42" y="25"/>
                    <a:pt x="42" y="25"/>
                  </a:cubicBezTo>
                  <a:cubicBezTo>
                    <a:pt x="42" y="25"/>
                    <a:pt x="40" y="25"/>
                    <a:pt x="37" y="24"/>
                  </a:cubicBezTo>
                  <a:cubicBezTo>
                    <a:pt x="37" y="23"/>
                    <a:pt x="36" y="23"/>
                    <a:pt x="34" y="22"/>
                  </a:cubicBezTo>
                  <a:cubicBezTo>
                    <a:pt x="34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1" y="21"/>
                    <a:pt x="29" y="20"/>
                    <a:pt x="27" y="19"/>
                  </a:cubicBezTo>
                  <a:cubicBezTo>
                    <a:pt x="24" y="18"/>
                    <a:pt x="21" y="16"/>
                    <a:pt x="18" y="15"/>
                  </a:cubicBezTo>
                  <a:cubicBezTo>
                    <a:pt x="16" y="14"/>
                    <a:pt x="13" y="12"/>
                    <a:pt x="10" y="11"/>
                  </a:cubicBezTo>
                  <a:cubicBezTo>
                    <a:pt x="8" y="9"/>
                    <a:pt x="5" y="8"/>
                    <a:pt x="3" y="6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5"/>
                    <a:pt x="3" y="7"/>
                  </a:cubicBezTo>
                  <a:cubicBezTo>
                    <a:pt x="5" y="8"/>
                    <a:pt x="7" y="10"/>
                    <a:pt x="10" y="12"/>
                  </a:cubicBezTo>
                  <a:cubicBezTo>
                    <a:pt x="12" y="13"/>
                    <a:pt x="15" y="15"/>
                    <a:pt x="18" y="16"/>
                  </a:cubicBezTo>
                  <a:cubicBezTo>
                    <a:pt x="21" y="17"/>
                    <a:pt x="24" y="19"/>
                    <a:pt x="26" y="20"/>
                  </a:cubicBezTo>
                  <a:cubicBezTo>
                    <a:pt x="28" y="21"/>
                    <a:pt x="30" y="21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3"/>
                    <a:pt x="34" y="23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4" name="Freeform 441">
              <a:extLst>
                <a:ext uri="{FF2B5EF4-FFF2-40B4-BE49-F238E27FC236}">
                  <a16:creationId xmlns:a16="http://schemas.microsoft.com/office/drawing/2014/main" id="{186242EB-8E37-F243-AF7B-A03E6E19B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8938" y="787400"/>
              <a:ext cx="331788" cy="150813"/>
            </a:xfrm>
            <a:custGeom>
              <a:avLst/>
              <a:gdLst>
                <a:gd name="T0" fmla="*/ 5 w 88"/>
                <a:gd name="T1" fmla="*/ 0 h 40"/>
                <a:gd name="T2" fmla="*/ 18 w 88"/>
                <a:gd name="T3" fmla="*/ 2 h 40"/>
                <a:gd name="T4" fmla="*/ 35 w 88"/>
                <a:gd name="T5" fmla="*/ 8 h 40"/>
                <a:gd name="T6" fmla="*/ 56 w 88"/>
                <a:gd name="T7" fmla="*/ 16 h 40"/>
                <a:gd name="T8" fmla="*/ 75 w 88"/>
                <a:gd name="T9" fmla="*/ 26 h 40"/>
                <a:gd name="T10" fmla="*/ 83 w 88"/>
                <a:gd name="T11" fmla="*/ 31 h 40"/>
                <a:gd name="T12" fmla="*/ 86 w 88"/>
                <a:gd name="T13" fmla="*/ 35 h 40"/>
                <a:gd name="T14" fmla="*/ 87 w 88"/>
                <a:gd name="T15" fmla="*/ 38 h 40"/>
                <a:gd name="T16" fmla="*/ 84 w 88"/>
                <a:gd name="T17" fmla="*/ 39 h 40"/>
                <a:gd name="T18" fmla="*/ 81 w 88"/>
                <a:gd name="T19" fmla="*/ 39 h 40"/>
                <a:gd name="T20" fmla="*/ 75 w 88"/>
                <a:gd name="T21" fmla="*/ 39 h 40"/>
                <a:gd name="T22" fmla="*/ 70 w 88"/>
                <a:gd name="T23" fmla="*/ 38 h 40"/>
                <a:gd name="T24" fmla="*/ 75 w 88"/>
                <a:gd name="T25" fmla="*/ 39 h 40"/>
                <a:gd name="T26" fmla="*/ 81 w 88"/>
                <a:gd name="T27" fmla="*/ 40 h 40"/>
                <a:gd name="T28" fmla="*/ 84 w 88"/>
                <a:gd name="T29" fmla="*/ 40 h 40"/>
                <a:gd name="T30" fmla="*/ 86 w 88"/>
                <a:gd name="T31" fmla="*/ 40 h 40"/>
                <a:gd name="T32" fmla="*/ 88 w 88"/>
                <a:gd name="T33" fmla="*/ 38 h 40"/>
                <a:gd name="T34" fmla="*/ 88 w 88"/>
                <a:gd name="T35" fmla="*/ 36 h 40"/>
                <a:gd name="T36" fmla="*/ 87 w 88"/>
                <a:gd name="T37" fmla="*/ 34 h 40"/>
                <a:gd name="T38" fmla="*/ 83 w 88"/>
                <a:gd name="T39" fmla="*/ 31 h 40"/>
                <a:gd name="T40" fmla="*/ 75 w 88"/>
                <a:gd name="T41" fmla="*/ 25 h 40"/>
                <a:gd name="T42" fmla="*/ 56 w 88"/>
                <a:gd name="T43" fmla="*/ 15 h 40"/>
                <a:gd name="T44" fmla="*/ 36 w 88"/>
                <a:gd name="T45" fmla="*/ 7 h 40"/>
                <a:gd name="T46" fmla="*/ 18 w 88"/>
                <a:gd name="T47" fmla="*/ 2 h 40"/>
                <a:gd name="T48" fmla="*/ 5 w 88"/>
                <a:gd name="T49" fmla="*/ 0 h 40"/>
                <a:gd name="T50" fmla="*/ 1 w 88"/>
                <a:gd name="T51" fmla="*/ 0 h 40"/>
                <a:gd name="T52" fmla="*/ 0 w 88"/>
                <a:gd name="T53" fmla="*/ 0 h 40"/>
                <a:gd name="T54" fmla="*/ 1 w 88"/>
                <a:gd name="T55" fmla="*/ 0 h 40"/>
                <a:gd name="T56" fmla="*/ 5 w 88"/>
                <a:gd name="T5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" h="40">
                  <a:moveTo>
                    <a:pt x="5" y="0"/>
                  </a:moveTo>
                  <a:cubicBezTo>
                    <a:pt x="8" y="0"/>
                    <a:pt x="12" y="1"/>
                    <a:pt x="18" y="2"/>
                  </a:cubicBezTo>
                  <a:cubicBezTo>
                    <a:pt x="23" y="4"/>
                    <a:pt x="29" y="6"/>
                    <a:pt x="35" y="8"/>
                  </a:cubicBezTo>
                  <a:cubicBezTo>
                    <a:pt x="42" y="11"/>
                    <a:pt x="49" y="13"/>
                    <a:pt x="56" y="16"/>
                  </a:cubicBezTo>
                  <a:cubicBezTo>
                    <a:pt x="62" y="19"/>
                    <a:pt x="69" y="22"/>
                    <a:pt x="75" y="26"/>
                  </a:cubicBezTo>
                  <a:cubicBezTo>
                    <a:pt x="78" y="28"/>
                    <a:pt x="80" y="29"/>
                    <a:pt x="83" y="31"/>
                  </a:cubicBezTo>
                  <a:cubicBezTo>
                    <a:pt x="84" y="32"/>
                    <a:pt x="85" y="33"/>
                    <a:pt x="86" y="35"/>
                  </a:cubicBezTo>
                  <a:cubicBezTo>
                    <a:pt x="87" y="36"/>
                    <a:pt x="88" y="37"/>
                    <a:pt x="87" y="38"/>
                  </a:cubicBezTo>
                  <a:cubicBezTo>
                    <a:pt x="87" y="39"/>
                    <a:pt x="85" y="39"/>
                    <a:pt x="84" y="39"/>
                  </a:cubicBezTo>
                  <a:cubicBezTo>
                    <a:pt x="83" y="39"/>
                    <a:pt x="82" y="39"/>
                    <a:pt x="81" y="39"/>
                  </a:cubicBezTo>
                  <a:cubicBezTo>
                    <a:pt x="79" y="39"/>
                    <a:pt x="77" y="39"/>
                    <a:pt x="75" y="39"/>
                  </a:cubicBezTo>
                  <a:cubicBezTo>
                    <a:pt x="72" y="38"/>
                    <a:pt x="70" y="38"/>
                    <a:pt x="70" y="38"/>
                  </a:cubicBezTo>
                  <a:cubicBezTo>
                    <a:pt x="70" y="38"/>
                    <a:pt x="72" y="38"/>
                    <a:pt x="75" y="39"/>
                  </a:cubicBezTo>
                  <a:cubicBezTo>
                    <a:pt x="77" y="39"/>
                    <a:pt x="78" y="40"/>
                    <a:pt x="81" y="40"/>
                  </a:cubicBezTo>
                  <a:cubicBezTo>
                    <a:pt x="82" y="40"/>
                    <a:pt x="83" y="40"/>
                    <a:pt x="84" y="40"/>
                  </a:cubicBezTo>
                  <a:cubicBezTo>
                    <a:pt x="85" y="40"/>
                    <a:pt x="86" y="40"/>
                    <a:pt x="86" y="40"/>
                  </a:cubicBezTo>
                  <a:cubicBezTo>
                    <a:pt x="87" y="39"/>
                    <a:pt x="88" y="39"/>
                    <a:pt x="88" y="38"/>
                  </a:cubicBezTo>
                  <a:cubicBezTo>
                    <a:pt x="88" y="37"/>
                    <a:pt x="88" y="37"/>
                    <a:pt x="88" y="36"/>
                  </a:cubicBezTo>
                  <a:cubicBezTo>
                    <a:pt x="88" y="35"/>
                    <a:pt x="87" y="35"/>
                    <a:pt x="87" y="34"/>
                  </a:cubicBezTo>
                  <a:cubicBezTo>
                    <a:pt x="86" y="33"/>
                    <a:pt x="85" y="32"/>
                    <a:pt x="83" y="31"/>
                  </a:cubicBezTo>
                  <a:cubicBezTo>
                    <a:pt x="81" y="29"/>
                    <a:pt x="78" y="27"/>
                    <a:pt x="75" y="25"/>
                  </a:cubicBezTo>
                  <a:cubicBezTo>
                    <a:pt x="69" y="21"/>
                    <a:pt x="63" y="18"/>
                    <a:pt x="56" y="15"/>
                  </a:cubicBezTo>
                  <a:cubicBezTo>
                    <a:pt x="49" y="12"/>
                    <a:pt x="42" y="10"/>
                    <a:pt x="36" y="7"/>
                  </a:cubicBezTo>
                  <a:cubicBezTo>
                    <a:pt x="29" y="5"/>
                    <a:pt x="23" y="3"/>
                    <a:pt x="18" y="2"/>
                  </a:cubicBezTo>
                  <a:cubicBezTo>
                    <a:pt x="12" y="0"/>
                    <a:pt x="8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5" name="Freeform 442">
              <a:extLst>
                <a:ext uri="{FF2B5EF4-FFF2-40B4-BE49-F238E27FC236}">
                  <a16:creationId xmlns:a16="http://schemas.microsoft.com/office/drawing/2014/main" id="{F66636B0-BD0D-644B-822D-D658BB5A1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7038" y="836613"/>
              <a:ext cx="252413" cy="85725"/>
            </a:xfrm>
            <a:custGeom>
              <a:avLst/>
              <a:gdLst>
                <a:gd name="T0" fmla="*/ 20 w 67"/>
                <a:gd name="T1" fmla="*/ 10 h 23"/>
                <a:gd name="T2" fmla="*/ 22 w 67"/>
                <a:gd name="T3" fmla="*/ 11 h 23"/>
                <a:gd name="T4" fmla="*/ 26 w 67"/>
                <a:gd name="T5" fmla="*/ 13 h 23"/>
                <a:gd name="T6" fmla="*/ 32 w 67"/>
                <a:gd name="T7" fmla="*/ 15 h 23"/>
                <a:gd name="T8" fmla="*/ 35 w 67"/>
                <a:gd name="T9" fmla="*/ 16 h 23"/>
                <a:gd name="T10" fmla="*/ 45 w 67"/>
                <a:gd name="T11" fmla="*/ 19 h 23"/>
                <a:gd name="T12" fmla="*/ 56 w 67"/>
                <a:gd name="T13" fmla="*/ 22 h 23"/>
                <a:gd name="T14" fmla="*/ 64 w 67"/>
                <a:gd name="T15" fmla="*/ 23 h 23"/>
                <a:gd name="T16" fmla="*/ 66 w 67"/>
                <a:gd name="T17" fmla="*/ 22 h 23"/>
                <a:gd name="T18" fmla="*/ 67 w 67"/>
                <a:gd name="T19" fmla="*/ 22 h 23"/>
                <a:gd name="T20" fmla="*/ 66 w 67"/>
                <a:gd name="T21" fmla="*/ 22 h 23"/>
                <a:gd name="T22" fmla="*/ 64 w 67"/>
                <a:gd name="T23" fmla="*/ 22 h 23"/>
                <a:gd name="T24" fmla="*/ 56 w 67"/>
                <a:gd name="T25" fmla="*/ 21 h 23"/>
                <a:gd name="T26" fmla="*/ 45 w 67"/>
                <a:gd name="T27" fmla="*/ 18 h 23"/>
                <a:gd name="T28" fmla="*/ 34 w 67"/>
                <a:gd name="T29" fmla="*/ 15 h 23"/>
                <a:gd name="T30" fmla="*/ 33 w 67"/>
                <a:gd name="T31" fmla="*/ 14 h 23"/>
                <a:gd name="T32" fmla="*/ 26 w 67"/>
                <a:gd name="T33" fmla="*/ 12 h 23"/>
                <a:gd name="T34" fmla="*/ 22 w 67"/>
                <a:gd name="T35" fmla="*/ 10 h 23"/>
                <a:gd name="T36" fmla="*/ 21 w 67"/>
                <a:gd name="T37" fmla="*/ 9 h 23"/>
                <a:gd name="T38" fmla="*/ 20 w 67"/>
                <a:gd name="T39" fmla="*/ 9 h 23"/>
                <a:gd name="T40" fmla="*/ 20 w 67"/>
                <a:gd name="T41" fmla="*/ 9 h 23"/>
                <a:gd name="T42" fmla="*/ 15 w 67"/>
                <a:gd name="T43" fmla="*/ 7 h 23"/>
                <a:gd name="T44" fmla="*/ 10 w 67"/>
                <a:gd name="T45" fmla="*/ 5 h 23"/>
                <a:gd name="T46" fmla="*/ 6 w 67"/>
                <a:gd name="T47" fmla="*/ 3 h 23"/>
                <a:gd name="T48" fmla="*/ 3 w 67"/>
                <a:gd name="T49" fmla="*/ 1 h 23"/>
                <a:gd name="T50" fmla="*/ 0 w 67"/>
                <a:gd name="T51" fmla="*/ 0 h 23"/>
                <a:gd name="T52" fmla="*/ 2 w 67"/>
                <a:gd name="T53" fmla="*/ 1 h 23"/>
                <a:gd name="T54" fmla="*/ 5 w 67"/>
                <a:gd name="T55" fmla="*/ 3 h 23"/>
                <a:gd name="T56" fmla="*/ 10 w 67"/>
                <a:gd name="T57" fmla="*/ 5 h 23"/>
                <a:gd name="T58" fmla="*/ 14 w 67"/>
                <a:gd name="T59" fmla="*/ 8 h 23"/>
                <a:gd name="T60" fmla="*/ 19 w 67"/>
                <a:gd name="T61" fmla="*/ 10 h 23"/>
                <a:gd name="T62" fmla="*/ 19 w 67"/>
                <a:gd name="T63" fmla="*/ 10 h 23"/>
                <a:gd name="T64" fmla="*/ 20 w 67"/>
                <a:gd name="T6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23">
                  <a:moveTo>
                    <a:pt x="20" y="10"/>
                  </a:moveTo>
                  <a:cubicBezTo>
                    <a:pt x="21" y="11"/>
                    <a:pt x="21" y="11"/>
                    <a:pt x="22" y="11"/>
                  </a:cubicBezTo>
                  <a:cubicBezTo>
                    <a:pt x="23" y="12"/>
                    <a:pt x="25" y="12"/>
                    <a:pt x="26" y="13"/>
                  </a:cubicBezTo>
                  <a:cubicBezTo>
                    <a:pt x="28" y="14"/>
                    <a:pt x="30" y="15"/>
                    <a:pt x="32" y="15"/>
                  </a:cubicBezTo>
                  <a:cubicBezTo>
                    <a:pt x="33" y="16"/>
                    <a:pt x="34" y="16"/>
                    <a:pt x="35" y="16"/>
                  </a:cubicBezTo>
                  <a:cubicBezTo>
                    <a:pt x="38" y="17"/>
                    <a:pt x="42" y="18"/>
                    <a:pt x="45" y="19"/>
                  </a:cubicBezTo>
                  <a:cubicBezTo>
                    <a:pt x="49" y="21"/>
                    <a:pt x="53" y="21"/>
                    <a:pt x="56" y="22"/>
                  </a:cubicBezTo>
                  <a:cubicBezTo>
                    <a:pt x="59" y="23"/>
                    <a:pt x="62" y="23"/>
                    <a:pt x="64" y="23"/>
                  </a:cubicBezTo>
                  <a:cubicBezTo>
                    <a:pt x="65" y="23"/>
                    <a:pt x="66" y="22"/>
                    <a:pt x="66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6" y="22"/>
                  </a:cubicBezTo>
                  <a:cubicBezTo>
                    <a:pt x="66" y="22"/>
                    <a:pt x="65" y="22"/>
                    <a:pt x="64" y="22"/>
                  </a:cubicBezTo>
                  <a:cubicBezTo>
                    <a:pt x="62" y="22"/>
                    <a:pt x="59" y="22"/>
                    <a:pt x="56" y="21"/>
                  </a:cubicBezTo>
                  <a:cubicBezTo>
                    <a:pt x="53" y="21"/>
                    <a:pt x="49" y="19"/>
                    <a:pt x="45" y="18"/>
                  </a:cubicBezTo>
                  <a:cubicBezTo>
                    <a:pt x="41" y="17"/>
                    <a:pt x="38" y="16"/>
                    <a:pt x="34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28" y="13"/>
                    <a:pt x="26" y="12"/>
                  </a:cubicBezTo>
                  <a:cubicBezTo>
                    <a:pt x="25" y="11"/>
                    <a:pt x="23" y="11"/>
                    <a:pt x="22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9"/>
                    <a:pt x="17" y="8"/>
                    <a:pt x="15" y="7"/>
                  </a:cubicBezTo>
                  <a:cubicBezTo>
                    <a:pt x="13" y="6"/>
                    <a:pt x="11" y="6"/>
                    <a:pt x="10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2"/>
                    <a:pt x="3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7" y="4"/>
                    <a:pt x="8" y="5"/>
                    <a:pt x="10" y="5"/>
                  </a:cubicBezTo>
                  <a:cubicBezTo>
                    <a:pt x="11" y="6"/>
                    <a:pt x="13" y="7"/>
                    <a:pt x="14" y="8"/>
                  </a:cubicBezTo>
                  <a:cubicBezTo>
                    <a:pt x="16" y="9"/>
                    <a:pt x="17" y="9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6" name="Freeform 443">
              <a:extLst>
                <a:ext uri="{FF2B5EF4-FFF2-40B4-BE49-F238E27FC236}">
                  <a16:creationId xmlns:a16="http://schemas.microsoft.com/office/drawing/2014/main" id="{FAA46739-451E-CF41-96E6-66EA649F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6088" y="820738"/>
              <a:ext cx="134938" cy="71438"/>
            </a:xfrm>
            <a:custGeom>
              <a:avLst/>
              <a:gdLst>
                <a:gd name="T0" fmla="*/ 28 w 36"/>
                <a:gd name="T1" fmla="*/ 16 h 19"/>
                <a:gd name="T2" fmla="*/ 29 w 36"/>
                <a:gd name="T3" fmla="*/ 17 h 19"/>
                <a:gd name="T4" fmla="*/ 33 w 36"/>
                <a:gd name="T5" fmla="*/ 18 h 19"/>
                <a:gd name="T6" fmla="*/ 36 w 36"/>
                <a:gd name="T7" fmla="*/ 19 h 19"/>
                <a:gd name="T8" fmla="*/ 34 w 36"/>
                <a:gd name="T9" fmla="*/ 18 h 19"/>
                <a:gd name="T10" fmla="*/ 29 w 36"/>
                <a:gd name="T11" fmla="*/ 16 h 19"/>
                <a:gd name="T12" fmla="*/ 28 w 36"/>
                <a:gd name="T13" fmla="*/ 16 h 19"/>
                <a:gd name="T14" fmla="*/ 21 w 36"/>
                <a:gd name="T15" fmla="*/ 13 h 19"/>
                <a:gd name="T16" fmla="*/ 17 w 36"/>
                <a:gd name="T17" fmla="*/ 11 h 19"/>
                <a:gd name="T18" fmla="*/ 12 w 36"/>
                <a:gd name="T19" fmla="*/ 9 h 19"/>
                <a:gd name="T20" fmla="*/ 8 w 36"/>
                <a:gd name="T21" fmla="*/ 7 h 19"/>
                <a:gd name="T22" fmla="*/ 4 w 36"/>
                <a:gd name="T23" fmla="*/ 4 h 19"/>
                <a:gd name="T24" fmla="*/ 2 w 36"/>
                <a:gd name="T25" fmla="*/ 3 h 19"/>
                <a:gd name="T26" fmla="*/ 1 w 36"/>
                <a:gd name="T27" fmla="*/ 2 h 19"/>
                <a:gd name="T28" fmla="*/ 1 w 36"/>
                <a:gd name="T29" fmla="*/ 2 h 19"/>
                <a:gd name="T30" fmla="*/ 1 w 36"/>
                <a:gd name="T31" fmla="*/ 1 h 19"/>
                <a:gd name="T32" fmla="*/ 2 w 36"/>
                <a:gd name="T33" fmla="*/ 1 h 19"/>
                <a:gd name="T34" fmla="*/ 2 w 36"/>
                <a:gd name="T35" fmla="*/ 1 h 19"/>
                <a:gd name="T36" fmla="*/ 2 w 36"/>
                <a:gd name="T37" fmla="*/ 1 h 19"/>
                <a:gd name="T38" fmla="*/ 4 w 36"/>
                <a:gd name="T39" fmla="*/ 1 h 19"/>
                <a:gd name="T40" fmla="*/ 10 w 36"/>
                <a:gd name="T41" fmla="*/ 2 h 19"/>
                <a:gd name="T42" fmla="*/ 12 w 36"/>
                <a:gd name="T43" fmla="*/ 2 h 19"/>
                <a:gd name="T44" fmla="*/ 10 w 36"/>
                <a:gd name="T45" fmla="*/ 1 h 19"/>
                <a:gd name="T46" fmla="*/ 4 w 36"/>
                <a:gd name="T47" fmla="*/ 0 h 19"/>
                <a:gd name="T48" fmla="*/ 2 w 36"/>
                <a:gd name="T49" fmla="*/ 0 h 19"/>
                <a:gd name="T50" fmla="*/ 1 w 36"/>
                <a:gd name="T51" fmla="*/ 0 h 19"/>
                <a:gd name="T52" fmla="*/ 1 w 36"/>
                <a:gd name="T53" fmla="*/ 1 h 19"/>
                <a:gd name="T54" fmla="*/ 1 w 36"/>
                <a:gd name="T55" fmla="*/ 1 h 19"/>
                <a:gd name="T56" fmla="*/ 1 w 36"/>
                <a:gd name="T57" fmla="*/ 1 h 19"/>
                <a:gd name="T58" fmla="*/ 0 w 36"/>
                <a:gd name="T59" fmla="*/ 2 h 19"/>
                <a:gd name="T60" fmla="*/ 2 w 36"/>
                <a:gd name="T61" fmla="*/ 4 h 19"/>
                <a:gd name="T62" fmla="*/ 3 w 36"/>
                <a:gd name="T63" fmla="*/ 5 h 19"/>
                <a:gd name="T64" fmla="*/ 6 w 36"/>
                <a:gd name="T65" fmla="*/ 7 h 19"/>
                <a:gd name="T66" fmla="*/ 11 w 36"/>
                <a:gd name="T67" fmla="*/ 10 h 19"/>
                <a:gd name="T68" fmla="*/ 16 w 36"/>
                <a:gd name="T69" fmla="*/ 12 h 19"/>
                <a:gd name="T70" fmla="*/ 20 w 36"/>
                <a:gd name="T71" fmla="*/ 14 h 19"/>
                <a:gd name="T72" fmla="*/ 28 w 36"/>
                <a:gd name="T73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19">
                  <a:moveTo>
                    <a:pt x="28" y="16"/>
                  </a:moveTo>
                  <a:cubicBezTo>
                    <a:pt x="28" y="17"/>
                    <a:pt x="29" y="17"/>
                    <a:pt x="29" y="17"/>
                  </a:cubicBezTo>
                  <a:cubicBezTo>
                    <a:pt x="31" y="17"/>
                    <a:pt x="32" y="18"/>
                    <a:pt x="33" y="18"/>
                  </a:cubicBezTo>
                  <a:cubicBezTo>
                    <a:pt x="35" y="18"/>
                    <a:pt x="36" y="19"/>
                    <a:pt x="36" y="19"/>
                  </a:cubicBezTo>
                  <a:cubicBezTo>
                    <a:pt x="36" y="19"/>
                    <a:pt x="35" y="18"/>
                    <a:pt x="34" y="18"/>
                  </a:cubicBezTo>
                  <a:cubicBezTo>
                    <a:pt x="33" y="17"/>
                    <a:pt x="31" y="17"/>
                    <a:pt x="29" y="16"/>
                  </a:cubicBezTo>
                  <a:cubicBezTo>
                    <a:pt x="29" y="16"/>
                    <a:pt x="29" y="16"/>
                    <a:pt x="28" y="16"/>
                  </a:cubicBezTo>
                  <a:cubicBezTo>
                    <a:pt x="26" y="15"/>
                    <a:pt x="23" y="14"/>
                    <a:pt x="21" y="13"/>
                  </a:cubicBezTo>
                  <a:cubicBezTo>
                    <a:pt x="19" y="12"/>
                    <a:pt x="18" y="12"/>
                    <a:pt x="17" y="11"/>
                  </a:cubicBezTo>
                  <a:cubicBezTo>
                    <a:pt x="15" y="10"/>
                    <a:pt x="14" y="10"/>
                    <a:pt x="12" y="9"/>
                  </a:cubicBezTo>
                  <a:cubicBezTo>
                    <a:pt x="11" y="8"/>
                    <a:pt x="10" y="8"/>
                    <a:pt x="8" y="7"/>
                  </a:cubicBezTo>
                  <a:cubicBezTo>
                    <a:pt x="7" y="6"/>
                    <a:pt x="5" y="5"/>
                    <a:pt x="4" y="4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7" y="1"/>
                    <a:pt x="9" y="1"/>
                    <a:pt x="10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4" y="6"/>
                    <a:pt x="5" y="6"/>
                    <a:pt x="6" y="7"/>
                  </a:cubicBezTo>
                  <a:cubicBezTo>
                    <a:pt x="7" y="8"/>
                    <a:pt x="9" y="9"/>
                    <a:pt x="11" y="10"/>
                  </a:cubicBezTo>
                  <a:cubicBezTo>
                    <a:pt x="13" y="11"/>
                    <a:pt x="15" y="11"/>
                    <a:pt x="16" y="12"/>
                  </a:cubicBezTo>
                  <a:cubicBezTo>
                    <a:pt x="17" y="13"/>
                    <a:pt x="19" y="13"/>
                    <a:pt x="20" y="14"/>
                  </a:cubicBezTo>
                  <a:cubicBezTo>
                    <a:pt x="23" y="15"/>
                    <a:pt x="26" y="16"/>
                    <a:pt x="28" y="16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7" name="Freeform 444">
              <a:extLst>
                <a:ext uri="{FF2B5EF4-FFF2-40B4-BE49-F238E27FC236}">
                  <a16:creationId xmlns:a16="http://schemas.microsoft.com/office/drawing/2014/main" id="{5FDB4424-6B1A-3349-BB4C-DD02E2EA1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957263"/>
              <a:ext cx="341313" cy="130175"/>
            </a:xfrm>
            <a:custGeom>
              <a:avLst/>
              <a:gdLst>
                <a:gd name="T0" fmla="*/ 84 w 91"/>
                <a:gd name="T1" fmla="*/ 29 h 35"/>
                <a:gd name="T2" fmla="*/ 88 w 91"/>
                <a:gd name="T3" fmla="*/ 32 h 35"/>
                <a:gd name="T4" fmla="*/ 91 w 91"/>
                <a:gd name="T5" fmla="*/ 34 h 35"/>
                <a:gd name="T6" fmla="*/ 91 w 91"/>
                <a:gd name="T7" fmla="*/ 35 h 35"/>
                <a:gd name="T8" fmla="*/ 91 w 91"/>
                <a:gd name="T9" fmla="*/ 34 h 35"/>
                <a:gd name="T10" fmla="*/ 88 w 91"/>
                <a:gd name="T11" fmla="*/ 32 h 35"/>
                <a:gd name="T12" fmla="*/ 78 w 91"/>
                <a:gd name="T13" fmla="*/ 25 h 35"/>
                <a:gd name="T14" fmla="*/ 63 w 91"/>
                <a:gd name="T15" fmla="*/ 17 h 35"/>
                <a:gd name="T16" fmla="*/ 45 w 91"/>
                <a:gd name="T17" fmla="*/ 10 h 35"/>
                <a:gd name="T18" fmla="*/ 27 w 91"/>
                <a:gd name="T19" fmla="*/ 4 h 35"/>
                <a:gd name="T20" fmla="*/ 10 w 91"/>
                <a:gd name="T21" fmla="*/ 0 h 35"/>
                <a:gd name="T22" fmla="*/ 3 w 91"/>
                <a:gd name="T23" fmla="*/ 0 h 35"/>
                <a:gd name="T24" fmla="*/ 0 w 91"/>
                <a:gd name="T25" fmla="*/ 1 h 35"/>
                <a:gd name="T26" fmla="*/ 0 w 91"/>
                <a:gd name="T27" fmla="*/ 3 h 35"/>
                <a:gd name="T28" fmla="*/ 0 w 91"/>
                <a:gd name="T29" fmla="*/ 4 h 35"/>
                <a:gd name="T30" fmla="*/ 3 w 91"/>
                <a:gd name="T31" fmla="*/ 6 h 35"/>
                <a:gd name="T32" fmla="*/ 3 w 91"/>
                <a:gd name="T33" fmla="*/ 7 h 35"/>
                <a:gd name="T34" fmla="*/ 3 w 91"/>
                <a:gd name="T35" fmla="*/ 6 h 35"/>
                <a:gd name="T36" fmla="*/ 1 w 91"/>
                <a:gd name="T37" fmla="*/ 4 h 35"/>
                <a:gd name="T38" fmla="*/ 1 w 91"/>
                <a:gd name="T39" fmla="*/ 2 h 35"/>
                <a:gd name="T40" fmla="*/ 3 w 91"/>
                <a:gd name="T41" fmla="*/ 1 h 35"/>
                <a:gd name="T42" fmla="*/ 10 w 91"/>
                <a:gd name="T43" fmla="*/ 1 h 35"/>
                <a:gd name="T44" fmla="*/ 26 w 91"/>
                <a:gd name="T45" fmla="*/ 5 h 35"/>
                <a:gd name="T46" fmla="*/ 45 w 91"/>
                <a:gd name="T47" fmla="*/ 11 h 35"/>
                <a:gd name="T48" fmla="*/ 63 w 91"/>
                <a:gd name="T49" fmla="*/ 18 h 35"/>
                <a:gd name="T50" fmla="*/ 72 w 91"/>
                <a:gd name="T51" fmla="*/ 23 h 35"/>
                <a:gd name="T52" fmla="*/ 80 w 91"/>
                <a:gd name="T53" fmla="*/ 27 h 35"/>
                <a:gd name="T54" fmla="*/ 84 w 91"/>
                <a:gd name="T55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35">
                  <a:moveTo>
                    <a:pt x="84" y="29"/>
                  </a:moveTo>
                  <a:cubicBezTo>
                    <a:pt x="85" y="30"/>
                    <a:pt x="87" y="31"/>
                    <a:pt x="88" y="32"/>
                  </a:cubicBezTo>
                  <a:cubicBezTo>
                    <a:pt x="89" y="33"/>
                    <a:pt x="90" y="34"/>
                    <a:pt x="91" y="34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35"/>
                    <a:pt x="91" y="35"/>
                    <a:pt x="91" y="34"/>
                  </a:cubicBezTo>
                  <a:cubicBezTo>
                    <a:pt x="90" y="34"/>
                    <a:pt x="89" y="33"/>
                    <a:pt x="88" y="32"/>
                  </a:cubicBezTo>
                  <a:cubicBezTo>
                    <a:pt x="86" y="30"/>
                    <a:pt x="83" y="27"/>
                    <a:pt x="78" y="25"/>
                  </a:cubicBezTo>
                  <a:cubicBezTo>
                    <a:pt x="74" y="22"/>
                    <a:pt x="69" y="20"/>
                    <a:pt x="63" y="17"/>
                  </a:cubicBezTo>
                  <a:cubicBezTo>
                    <a:pt x="57" y="15"/>
                    <a:pt x="51" y="12"/>
                    <a:pt x="45" y="10"/>
                  </a:cubicBezTo>
                  <a:cubicBezTo>
                    <a:pt x="39" y="7"/>
                    <a:pt x="33" y="5"/>
                    <a:pt x="27" y="4"/>
                  </a:cubicBezTo>
                  <a:cubicBezTo>
                    <a:pt x="21" y="2"/>
                    <a:pt x="15" y="1"/>
                    <a:pt x="10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5" y="1"/>
                    <a:pt x="7" y="1"/>
                    <a:pt x="10" y="1"/>
                  </a:cubicBezTo>
                  <a:cubicBezTo>
                    <a:pt x="15" y="2"/>
                    <a:pt x="20" y="3"/>
                    <a:pt x="26" y="5"/>
                  </a:cubicBezTo>
                  <a:cubicBezTo>
                    <a:pt x="32" y="7"/>
                    <a:pt x="38" y="9"/>
                    <a:pt x="45" y="11"/>
                  </a:cubicBezTo>
                  <a:cubicBezTo>
                    <a:pt x="51" y="13"/>
                    <a:pt x="57" y="16"/>
                    <a:pt x="63" y="18"/>
                  </a:cubicBezTo>
                  <a:cubicBezTo>
                    <a:pt x="66" y="20"/>
                    <a:pt x="69" y="21"/>
                    <a:pt x="72" y="23"/>
                  </a:cubicBezTo>
                  <a:cubicBezTo>
                    <a:pt x="74" y="23"/>
                    <a:pt x="78" y="25"/>
                    <a:pt x="80" y="27"/>
                  </a:cubicBezTo>
                  <a:cubicBezTo>
                    <a:pt x="81" y="28"/>
                    <a:pt x="83" y="28"/>
                    <a:pt x="84" y="29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8" name="Freeform 445">
              <a:extLst>
                <a:ext uri="{FF2B5EF4-FFF2-40B4-BE49-F238E27FC236}">
                  <a16:creationId xmlns:a16="http://schemas.microsoft.com/office/drawing/2014/main" id="{8E721683-01EF-384B-9D45-F62D6CBED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288" y="1065213"/>
              <a:ext cx="33338" cy="11113"/>
            </a:xfrm>
            <a:custGeom>
              <a:avLst/>
              <a:gdLst>
                <a:gd name="T0" fmla="*/ 8 w 9"/>
                <a:gd name="T1" fmla="*/ 2 h 3"/>
                <a:gd name="T2" fmla="*/ 5 w 9"/>
                <a:gd name="T3" fmla="*/ 2 h 3"/>
                <a:gd name="T4" fmla="*/ 2 w 9"/>
                <a:gd name="T5" fmla="*/ 2 h 3"/>
                <a:gd name="T6" fmla="*/ 0 w 9"/>
                <a:gd name="T7" fmla="*/ 2 h 3"/>
                <a:gd name="T8" fmla="*/ 2 w 9"/>
                <a:gd name="T9" fmla="*/ 3 h 3"/>
                <a:gd name="T10" fmla="*/ 5 w 9"/>
                <a:gd name="T11" fmla="*/ 3 h 3"/>
                <a:gd name="T12" fmla="*/ 8 w 9"/>
                <a:gd name="T13" fmla="*/ 3 h 3"/>
                <a:gd name="T14" fmla="*/ 9 w 9"/>
                <a:gd name="T15" fmla="*/ 2 h 3"/>
                <a:gd name="T16" fmla="*/ 9 w 9"/>
                <a:gd name="T17" fmla="*/ 2 h 3"/>
                <a:gd name="T18" fmla="*/ 9 w 9"/>
                <a:gd name="T19" fmla="*/ 0 h 3"/>
                <a:gd name="T20" fmla="*/ 9 w 9"/>
                <a:gd name="T21" fmla="*/ 0 h 3"/>
                <a:gd name="T22" fmla="*/ 7 w 9"/>
                <a:gd name="T23" fmla="*/ 0 h 3"/>
                <a:gd name="T24" fmla="*/ 8 w 9"/>
                <a:gd name="T2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8" y="2"/>
                  </a:move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2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8" y="0"/>
                    <a:pt x="9" y="2"/>
                    <a:pt x="8" y="2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9" name="Freeform 446">
              <a:extLst>
                <a:ext uri="{FF2B5EF4-FFF2-40B4-BE49-F238E27FC236}">
                  <a16:creationId xmlns:a16="http://schemas.microsoft.com/office/drawing/2014/main" id="{FB5EBA9C-F47F-6646-B144-8DD656517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750" y="998538"/>
              <a:ext cx="30163" cy="11113"/>
            </a:xfrm>
            <a:custGeom>
              <a:avLst/>
              <a:gdLst>
                <a:gd name="T0" fmla="*/ 8 w 8"/>
                <a:gd name="T1" fmla="*/ 3 h 3"/>
                <a:gd name="T2" fmla="*/ 8 w 8"/>
                <a:gd name="T3" fmla="*/ 2 h 3"/>
                <a:gd name="T4" fmla="*/ 0 w 8"/>
                <a:gd name="T5" fmla="*/ 0 h 3"/>
                <a:gd name="T6" fmla="*/ 7 w 8"/>
                <a:gd name="T7" fmla="*/ 3 h 3"/>
                <a:gd name="T8" fmla="*/ 8 w 8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2" y="1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0" name="Freeform 447">
              <a:extLst>
                <a:ext uri="{FF2B5EF4-FFF2-40B4-BE49-F238E27FC236}">
                  <a16:creationId xmlns:a16="http://schemas.microsoft.com/office/drawing/2014/main" id="{13E45222-165D-3E4D-BA37-E5E076CCD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5963" y="1012825"/>
              <a:ext cx="52388" cy="22225"/>
            </a:xfrm>
            <a:custGeom>
              <a:avLst/>
              <a:gdLst>
                <a:gd name="T0" fmla="*/ 1 w 14"/>
                <a:gd name="T1" fmla="*/ 2 h 6"/>
                <a:gd name="T2" fmla="*/ 2 w 14"/>
                <a:gd name="T3" fmla="*/ 2 h 6"/>
                <a:gd name="T4" fmla="*/ 11 w 14"/>
                <a:gd name="T5" fmla="*/ 6 h 6"/>
                <a:gd name="T6" fmla="*/ 14 w 14"/>
                <a:gd name="T7" fmla="*/ 6 h 6"/>
                <a:gd name="T8" fmla="*/ 12 w 14"/>
                <a:gd name="T9" fmla="*/ 5 h 6"/>
                <a:gd name="T10" fmla="*/ 3 w 14"/>
                <a:gd name="T11" fmla="*/ 1 h 6"/>
                <a:gd name="T12" fmla="*/ 0 w 14"/>
                <a:gd name="T13" fmla="*/ 0 h 6"/>
                <a:gd name="T14" fmla="*/ 0 w 14"/>
                <a:gd name="T15" fmla="*/ 1 h 6"/>
                <a:gd name="T16" fmla="*/ 1 w 14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5" y="4"/>
                    <a:pt x="8" y="5"/>
                    <a:pt x="11" y="6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3" y="6"/>
                    <a:pt x="13" y="5"/>
                    <a:pt x="12" y="5"/>
                  </a:cubicBezTo>
                  <a:cubicBezTo>
                    <a:pt x="9" y="4"/>
                    <a:pt x="6" y="2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1" name="Freeform 448">
              <a:extLst>
                <a:ext uri="{FF2B5EF4-FFF2-40B4-BE49-F238E27FC236}">
                  <a16:creationId xmlns:a16="http://schemas.microsoft.com/office/drawing/2014/main" id="{1E5470FE-D3B1-D940-9846-5B519ECFC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25" y="1054100"/>
              <a:ext cx="107950" cy="146050"/>
            </a:xfrm>
            <a:custGeom>
              <a:avLst/>
              <a:gdLst>
                <a:gd name="T0" fmla="*/ 17 w 29"/>
                <a:gd name="T1" fmla="*/ 1 h 39"/>
                <a:gd name="T2" fmla="*/ 14 w 29"/>
                <a:gd name="T3" fmla="*/ 0 h 39"/>
                <a:gd name="T4" fmla="*/ 14 w 29"/>
                <a:gd name="T5" fmla="*/ 1 h 39"/>
                <a:gd name="T6" fmla="*/ 16 w 29"/>
                <a:gd name="T7" fmla="*/ 2 h 39"/>
                <a:gd name="T8" fmla="*/ 18 w 29"/>
                <a:gd name="T9" fmla="*/ 3 h 39"/>
                <a:gd name="T10" fmla="*/ 14 w 29"/>
                <a:gd name="T11" fmla="*/ 2 h 39"/>
                <a:gd name="T12" fmla="*/ 14 w 29"/>
                <a:gd name="T13" fmla="*/ 2 h 39"/>
                <a:gd name="T14" fmla="*/ 13 w 29"/>
                <a:gd name="T15" fmla="*/ 5 h 39"/>
                <a:gd name="T16" fmla="*/ 12 w 29"/>
                <a:gd name="T17" fmla="*/ 7 h 39"/>
                <a:gd name="T18" fmla="*/ 9 w 29"/>
                <a:gd name="T19" fmla="*/ 6 h 39"/>
                <a:gd name="T20" fmla="*/ 8 w 29"/>
                <a:gd name="T21" fmla="*/ 6 h 39"/>
                <a:gd name="T22" fmla="*/ 6 w 29"/>
                <a:gd name="T23" fmla="*/ 17 h 39"/>
                <a:gd name="T24" fmla="*/ 3 w 29"/>
                <a:gd name="T25" fmla="*/ 18 h 39"/>
                <a:gd name="T26" fmla="*/ 4 w 29"/>
                <a:gd name="T27" fmla="*/ 22 h 39"/>
                <a:gd name="T28" fmla="*/ 5 w 29"/>
                <a:gd name="T29" fmla="*/ 22 h 39"/>
                <a:gd name="T30" fmla="*/ 2 w 29"/>
                <a:gd name="T31" fmla="*/ 34 h 39"/>
                <a:gd name="T32" fmla="*/ 2 w 29"/>
                <a:gd name="T33" fmla="*/ 34 h 39"/>
                <a:gd name="T34" fmla="*/ 0 w 29"/>
                <a:gd name="T35" fmla="*/ 34 h 39"/>
                <a:gd name="T36" fmla="*/ 1 w 29"/>
                <a:gd name="T37" fmla="*/ 36 h 39"/>
                <a:gd name="T38" fmla="*/ 9 w 29"/>
                <a:gd name="T39" fmla="*/ 39 h 39"/>
                <a:gd name="T40" fmla="*/ 10 w 29"/>
                <a:gd name="T41" fmla="*/ 38 h 39"/>
                <a:gd name="T42" fmla="*/ 10 w 29"/>
                <a:gd name="T43" fmla="*/ 37 h 39"/>
                <a:gd name="T44" fmla="*/ 9 w 29"/>
                <a:gd name="T45" fmla="*/ 37 h 39"/>
                <a:gd name="T46" fmla="*/ 15 w 29"/>
                <a:gd name="T47" fmla="*/ 26 h 39"/>
                <a:gd name="T48" fmla="*/ 16 w 29"/>
                <a:gd name="T49" fmla="*/ 26 h 39"/>
                <a:gd name="T50" fmla="*/ 19 w 29"/>
                <a:gd name="T51" fmla="*/ 25 h 39"/>
                <a:gd name="T52" fmla="*/ 18 w 29"/>
                <a:gd name="T53" fmla="*/ 22 h 39"/>
                <a:gd name="T54" fmla="*/ 25 w 29"/>
                <a:gd name="T55" fmla="*/ 9 h 39"/>
                <a:gd name="T56" fmla="*/ 28 w 29"/>
                <a:gd name="T57" fmla="*/ 8 h 39"/>
                <a:gd name="T58" fmla="*/ 28 w 29"/>
                <a:gd name="T59" fmla="*/ 5 h 39"/>
                <a:gd name="T60" fmla="*/ 25 w 29"/>
                <a:gd name="T61" fmla="*/ 4 h 39"/>
                <a:gd name="T62" fmla="*/ 17 w 29"/>
                <a:gd name="T63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39">
                  <a:moveTo>
                    <a:pt x="17" y="1"/>
                  </a:moveTo>
                  <a:cubicBezTo>
                    <a:pt x="16" y="1"/>
                    <a:pt x="15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7" y="3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7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4" y="17"/>
                    <a:pt x="3" y="17"/>
                    <a:pt x="3" y="18"/>
                  </a:cubicBezTo>
                  <a:cubicBezTo>
                    <a:pt x="2" y="20"/>
                    <a:pt x="3" y="21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0" y="35"/>
                    <a:pt x="0" y="36"/>
                    <a:pt x="1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10" y="39"/>
                    <a:pt x="10" y="38"/>
                  </a:cubicBezTo>
                  <a:cubicBezTo>
                    <a:pt x="10" y="38"/>
                    <a:pt x="10" y="37"/>
                    <a:pt x="10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8" y="26"/>
                    <a:pt x="19" y="25"/>
                  </a:cubicBezTo>
                  <a:cubicBezTo>
                    <a:pt x="19" y="24"/>
                    <a:pt x="19" y="22"/>
                    <a:pt x="18" y="22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8" y="9"/>
                    <a:pt x="28" y="8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2" y="3"/>
                    <a:pt x="20" y="2"/>
                    <a:pt x="17" y="1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2" name="Freeform 449">
              <a:extLst>
                <a:ext uri="{FF2B5EF4-FFF2-40B4-BE49-F238E27FC236}">
                  <a16:creationId xmlns:a16="http://schemas.microsoft.com/office/drawing/2014/main" id="{D162BF70-A0A9-B049-B647-BF37DDBB4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1513" y="1042988"/>
              <a:ext cx="52388" cy="22225"/>
            </a:xfrm>
            <a:custGeom>
              <a:avLst/>
              <a:gdLst>
                <a:gd name="T0" fmla="*/ 3 w 14"/>
                <a:gd name="T1" fmla="*/ 1 h 6"/>
                <a:gd name="T2" fmla="*/ 1 w 14"/>
                <a:gd name="T3" fmla="*/ 0 h 6"/>
                <a:gd name="T4" fmla="*/ 0 w 14"/>
                <a:gd name="T5" fmla="*/ 2 h 6"/>
                <a:gd name="T6" fmla="*/ 4 w 14"/>
                <a:gd name="T7" fmla="*/ 3 h 6"/>
                <a:gd name="T8" fmla="*/ 12 w 14"/>
                <a:gd name="T9" fmla="*/ 6 h 6"/>
                <a:gd name="T10" fmla="*/ 13 w 14"/>
                <a:gd name="T11" fmla="*/ 6 h 6"/>
                <a:gd name="T12" fmla="*/ 14 w 14"/>
                <a:gd name="T13" fmla="*/ 5 h 6"/>
                <a:gd name="T14" fmla="*/ 14 w 14"/>
                <a:gd name="T15" fmla="*/ 4 h 6"/>
                <a:gd name="T16" fmla="*/ 12 w 14"/>
                <a:gd name="T17" fmla="*/ 4 h 6"/>
                <a:gd name="T18" fmla="*/ 3 w 14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">
                  <a:moveTo>
                    <a:pt x="3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6" y="4"/>
                    <a:pt x="9" y="5"/>
                    <a:pt x="12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9" y="3"/>
                    <a:pt x="6" y="2"/>
                    <a:pt x="3" y="1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3" name="Freeform 450">
              <a:extLst>
                <a:ext uri="{FF2B5EF4-FFF2-40B4-BE49-F238E27FC236}">
                  <a16:creationId xmlns:a16="http://schemas.microsoft.com/office/drawing/2014/main" id="{B09AF3A0-8E02-4F46-B63B-57A20ABB2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0400" y="1039813"/>
              <a:ext cx="11113" cy="3175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0 h 1"/>
                <a:gd name="T4" fmla="*/ 0 w 3"/>
                <a:gd name="T5" fmla="*/ 0 h 1"/>
                <a:gd name="T6" fmla="*/ 3 w 3"/>
                <a:gd name="T7" fmla="*/ 1 h 1"/>
                <a:gd name="T8" fmla="*/ 1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4" name="Freeform 451">
              <a:extLst>
                <a:ext uri="{FF2B5EF4-FFF2-40B4-BE49-F238E27FC236}">
                  <a16:creationId xmlns:a16="http://schemas.microsoft.com/office/drawing/2014/main" id="{6ECFC881-B0C8-C049-939B-10FC16217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750" y="1028700"/>
              <a:ext cx="57150" cy="28575"/>
            </a:xfrm>
            <a:custGeom>
              <a:avLst/>
              <a:gdLst>
                <a:gd name="T0" fmla="*/ 2 w 15"/>
                <a:gd name="T1" fmla="*/ 2 h 8"/>
                <a:gd name="T2" fmla="*/ 2 w 15"/>
                <a:gd name="T3" fmla="*/ 1 h 8"/>
                <a:gd name="T4" fmla="*/ 0 w 15"/>
                <a:gd name="T5" fmla="*/ 1 h 8"/>
                <a:gd name="T6" fmla="*/ 4 w 15"/>
                <a:gd name="T7" fmla="*/ 3 h 8"/>
                <a:gd name="T8" fmla="*/ 9 w 15"/>
                <a:gd name="T9" fmla="*/ 5 h 8"/>
                <a:gd name="T10" fmla="*/ 13 w 15"/>
                <a:gd name="T11" fmla="*/ 7 h 8"/>
                <a:gd name="T12" fmla="*/ 15 w 15"/>
                <a:gd name="T13" fmla="*/ 8 h 8"/>
                <a:gd name="T14" fmla="*/ 13 w 15"/>
                <a:gd name="T15" fmla="*/ 6 h 8"/>
                <a:gd name="T16" fmla="*/ 13 w 15"/>
                <a:gd name="T17" fmla="*/ 6 h 8"/>
                <a:gd name="T18" fmla="*/ 13 w 15"/>
                <a:gd name="T19" fmla="*/ 4 h 8"/>
                <a:gd name="T20" fmla="*/ 3 w 15"/>
                <a:gd name="T21" fmla="*/ 0 h 8"/>
                <a:gd name="T22" fmla="*/ 2 w 15"/>
                <a:gd name="T2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8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3" y="3"/>
                    <a:pt x="4" y="3"/>
                  </a:cubicBezTo>
                  <a:cubicBezTo>
                    <a:pt x="6" y="4"/>
                    <a:pt x="7" y="5"/>
                    <a:pt x="9" y="5"/>
                  </a:cubicBezTo>
                  <a:cubicBezTo>
                    <a:pt x="10" y="6"/>
                    <a:pt x="12" y="7"/>
                    <a:pt x="13" y="7"/>
                  </a:cubicBezTo>
                  <a:cubicBezTo>
                    <a:pt x="14" y="7"/>
                    <a:pt x="14" y="7"/>
                    <a:pt x="15" y="8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4"/>
                    <a:pt x="5" y="3"/>
                    <a:pt x="3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5" name="Freeform 452">
              <a:extLst>
                <a:ext uri="{FF2B5EF4-FFF2-40B4-BE49-F238E27FC236}">
                  <a16:creationId xmlns:a16="http://schemas.microsoft.com/office/drawing/2014/main" id="{CECCD7EC-BF9C-1148-BB11-A80996D0D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9288" y="1039813"/>
              <a:ext cx="25400" cy="11113"/>
            </a:xfrm>
            <a:custGeom>
              <a:avLst/>
              <a:gdLst>
                <a:gd name="T0" fmla="*/ 3 w 7"/>
                <a:gd name="T1" fmla="*/ 1 h 3"/>
                <a:gd name="T2" fmla="*/ 6 w 7"/>
                <a:gd name="T3" fmla="*/ 3 h 3"/>
                <a:gd name="T4" fmla="*/ 7 w 7"/>
                <a:gd name="T5" fmla="*/ 1 h 3"/>
                <a:gd name="T6" fmla="*/ 6 w 7"/>
                <a:gd name="T7" fmla="*/ 1 h 3"/>
                <a:gd name="T8" fmla="*/ 3 w 7"/>
                <a:gd name="T9" fmla="*/ 0 h 3"/>
                <a:gd name="T10" fmla="*/ 3 w 7"/>
                <a:gd name="T11" fmla="*/ 0 h 3"/>
                <a:gd name="T12" fmla="*/ 0 w 7"/>
                <a:gd name="T13" fmla="*/ 0 h 3"/>
                <a:gd name="T14" fmla="*/ 3 w 7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3" y="1"/>
                  </a:moveTo>
                  <a:cubicBezTo>
                    <a:pt x="4" y="2"/>
                    <a:pt x="5" y="2"/>
                    <a:pt x="6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6" name="Freeform 453">
              <a:extLst>
                <a:ext uri="{FF2B5EF4-FFF2-40B4-BE49-F238E27FC236}">
                  <a16:creationId xmlns:a16="http://schemas.microsoft.com/office/drawing/2014/main" id="{E60C174E-55D1-714D-A87A-EDEA465F4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25" y="1035050"/>
              <a:ext cx="52388" cy="22225"/>
            </a:xfrm>
            <a:custGeom>
              <a:avLst/>
              <a:gdLst>
                <a:gd name="T0" fmla="*/ 8 w 14"/>
                <a:gd name="T1" fmla="*/ 4 h 6"/>
                <a:gd name="T2" fmla="*/ 10 w 14"/>
                <a:gd name="T3" fmla="*/ 4 h 6"/>
                <a:gd name="T4" fmla="*/ 14 w 14"/>
                <a:gd name="T5" fmla="*/ 6 h 6"/>
                <a:gd name="T6" fmla="*/ 14 w 14"/>
                <a:gd name="T7" fmla="*/ 5 h 6"/>
                <a:gd name="T8" fmla="*/ 10 w 14"/>
                <a:gd name="T9" fmla="*/ 3 h 6"/>
                <a:gd name="T10" fmla="*/ 9 w 14"/>
                <a:gd name="T11" fmla="*/ 3 h 6"/>
                <a:gd name="T12" fmla="*/ 4 w 14"/>
                <a:gd name="T13" fmla="*/ 0 h 6"/>
                <a:gd name="T14" fmla="*/ 1 w 14"/>
                <a:gd name="T15" fmla="*/ 0 h 6"/>
                <a:gd name="T16" fmla="*/ 0 w 14"/>
                <a:gd name="T17" fmla="*/ 0 h 6"/>
                <a:gd name="T18" fmla="*/ 1 w 14"/>
                <a:gd name="T19" fmla="*/ 0 h 6"/>
                <a:gd name="T20" fmla="*/ 8 w 14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6">
                  <a:moveTo>
                    <a:pt x="8" y="4"/>
                  </a:moveTo>
                  <a:cubicBezTo>
                    <a:pt x="8" y="4"/>
                    <a:pt x="9" y="4"/>
                    <a:pt x="10" y="4"/>
                  </a:cubicBezTo>
                  <a:cubicBezTo>
                    <a:pt x="11" y="5"/>
                    <a:pt x="13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4"/>
                    <a:pt x="12" y="4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7" y="2"/>
                    <a:pt x="6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6" y="3"/>
                    <a:pt x="8" y="4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7" name="Freeform 454">
              <a:extLst>
                <a:ext uri="{FF2B5EF4-FFF2-40B4-BE49-F238E27FC236}">
                  <a16:creationId xmlns:a16="http://schemas.microsoft.com/office/drawing/2014/main" id="{53FF6940-F778-1446-BEE6-572509B0B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3700" y="993775"/>
              <a:ext cx="277813" cy="87313"/>
            </a:xfrm>
            <a:custGeom>
              <a:avLst/>
              <a:gdLst>
                <a:gd name="T0" fmla="*/ 72 w 74"/>
                <a:gd name="T1" fmla="*/ 23 h 23"/>
                <a:gd name="T2" fmla="*/ 73 w 74"/>
                <a:gd name="T3" fmla="*/ 21 h 23"/>
                <a:gd name="T4" fmla="*/ 74 w 74"/>
                <a:gd name="T5" fmla="*/ 18 h 23"/>
                <a:gd name="T6" fmla="*/ 74 w 74"/>
                <a:gd name="T7" fmla="*/ 18 h 23"/>
                <a:gd name="T8" fmla="*/ 69 w 74"/>
                <a:gd name="T9" fmla="*/ 16 h 23"/>
                <a:gd name="T10" fmla="*/ 67 w 74"/>
                <a:gd name="T11" fmla="*/ 15 h 23"/>
                <a:gd name="T12" fmla="*/ 60 w 74"/>
                <a:gd name="T13" fmla="*/ 13 h 23"/>
                <a:gd name="T14" fmla="*/ 55 w 74"/>
                <a:gd name="T15" fmla="*/ 10 h 23"/>
                <a:gd name="T16" fmla="*/ 46 w 74"/>
                <a:gd name="T17" fmla="*/ 9 h 23"/>
                <a:gd name="T18" fmla="*/ 30 w 74"/>
                <a:gd name="T19" fmla="*/ 6 h 23"/>
                <a:gd name="T20" fmla="*/ 21 w 74"/>
                <a:gd name="T21" fmla="*/ 4 h 23"/>
                <a:gd name="T22" fmla="*/ 13 w 74"/>
                <a:gd name="T23" fmla="*/ 3 h 23"/>
                <a:gd name="T24" fmla="*/ 0 w 74"/>
                <a:gd name="T25" fmla="*/ 0 h 23"/>
                <a:gd name="T26" fmla="*/ 0 w 74"/>
                <a:gd name="T27" fmla="*/ 3 h 23"/>
                <a:gd name="T28" fmla="*/ 12 w 74"/>
                <a:gd name="T29" fmla="*/ 6 h 23"/>
                <a:gd name="T30" fmla="*/ 20 w 74"/>
                <a:gd name="T31" fmla="*/ 8 h 23"/>
                <a:gd name="T32" fmla="*/ 29 w 74"/>
                <a:gd name="T33" fmla="*/ 10 h 23"/>
                <a:gd name="T34" fmla="*/ 45 w 74"/>
                <a:gd name="T35" fmla="*/ 14 h 23"/>
                <a:gd name="T36" fmla="*/ 59 w 74"/>
                <a:gd name="T37" fmla="*/ 19 h 23"/>
                <a:gd name="T38" fmla="*/ 68 w 74"/>
                <a:gd name="T39" fmla="*/ 22 h 23"/>
                <a:gd name="T40" fmla="*/ 69 w 74"/>
                <a:gd name="T41" fmla="*/ 22 h 23"/>
                <a:gd name="T42" fmla="*/ 72 w 74"/>
                <a:gd name="T4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23">
                  <a:moveTo>
                    <a:pt x="72" y="23"/>
                  </a:moveTo>
                  <a:cubicBezTo>
                    <a:pt x="73" y="21"/>
                    <a:pt x="73" y="21"/>
                    <a:pt x="73" y="21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2" y="17"/>
                    <a:pt x="71" y="17"/>
                    <a:pt x="69" y="16"/>
                  </a:cubicBezTo>
                  <a:cubicBezTo>
                    <a:pt x="69" y="16"/>
                    <a:pt x="68" y="16"/>
                    <a:pt x="67" y="15"/>
                  </a:cubicBezTo>
                  <a:cubicBezTo>
                    <a:pt x="65" y="15"/>
                    <a:pt x="63" y="14"/>
                    <a:pt x="60" y="13"/>
                  </a:cubicBezTo>
                  <a:cubicBezTo>
                    <a:pt x="58" y="12"/>
                    <a:pt x="57" y="11"/>
                    <a:pt x="55" y="10"/>
                  </a:cubicBezTo>
                  <a:cubicBezTo>
                    <a:pt x="52" y="10"/>
                    <a:pt x="49" y="9"/>
                    <a:pt x="46" y="9"/>
                  </a:cubicBezTo>
                  <a:cubicBezTo>
                    <a:pt x="41" y="8"/>
                    <a:pt x="35" y="7"/>
                    <a:pt x="30" y="6"/>
                  </a:cubicBezTo>
                  <a:cubicBezTo>
                    <a:pt x="27" y="6"/>
                    <a:pt x="24" y="5"/>
                    <a:pt x="21" y="4"/>
                  </a:cubicBezTo>
                  <a:cubicBezTo>
                    <a:pt x="18" y="4"/>
                    <a:pt x="16" y="3"/>
                    <a:pt x="13" y="3"/>
                  </a:cubicBezTo>
                  <a:cubicBezTo>
                    <a:pt x="8" y="2"/>
                    <a:pt x="4" y="1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8" y="4"/>
                    <a:pt x="12" y="6"/>
                  </a:cubicBezTo>
                  <a:cubicBezTo>
                    <a:pt x="15" y="6"/>
                    <a:pt x="18" y="7"/>
                    <a:pt x="20" y="8"/>
                  </a:cubicBezTo>
                  <a:cubicBezTo>
                    <a:pt x="23" y="8"/>
                    <a:pt x="26" y="9"/>
                    <a:pt x="29" y="10"/>
                  </a:cubicBezTo>
                  <a:cubicBezTo>
                    <a:pt x="34" y="11"/>
                    <a:pt x="40" y="13"/>
                    <a:pt x="45" y="14"/>
                  </a:cubicBezTo>
                  <a:cubicBezTo>
                    <a:pt x="50" y="16"/>
                    <a:pt x="55" y="17"/>
                    <a:pt x="59" y="19"/>
                  </a:cubicBezTo>
                  <a:cubicBezTo>
                    <a:pt x="63" y="20"/>
                    <a:pt x="66" y="21"/>
                    <a:pt x="68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71" y="23"/>
                    <a:pt x="72" y="23"/>
                    <a:pt x="72" y="23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8" name="Freeform 455">
              <a:extLst>
                <a:ext uri="{FF2B5EF4-FFF2-40B4-BE49-F238E27FC236}">
                  <a16:creationId xmlns:a16="http://schemas.microsoft.com/office/drawing/2014/main" id="{38132205-F049-6D4A-B064-24DB256C7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863" y="971550"/>
              <a:ext cx="63500" cy="41275"/>
            </a:xfrm>
            <a:custGeom>
              <a:avLst/>
              <a:gdLst>
                <a:gd name="T0" fmla="*/ 12 w 17"/>
                <a:gd name="T1" fmla="*/ 7 h 11"/>
                <a:gd name="T2" fmla="*/ 11 w 17"/>
                <a:gd name="T3" fmla="*/ 5 h 11"/>
                <a:gd name="T4" fmla="*/ 11 w 17"/>
                <a:gd name="T5" fmla="*/ 4 h 11"/>
                <a:gd name="T6" fmla="*/ 11 w 17"/>
                <a:gd name="T7" fmla="*/ 4 h 11"/>
                <a:gd name="T8" fmla="*/ 11 w 17"/>
                <a:gd name="T9" fmla="*/ 4 h 11"/>
                <a:gd name="T10" fmla="*/ 1 w 17"/>
                <a:gd name="T11" fmla="*/ 0 h 11"/>
                <a:gd name="T12" fmla="*/ 15 w 17"/>
                <a:gd name="T13" fmla="*/ 10 h 11"/>
                <a:gd name="T14" fmla="*/ 17 w 17"/>
                <a:gd name="T15" fmla="*/ 11 h 11"/>
                <a:gd name="T16" fmla="*/ 14 w 17"/>
                <a:gd name="T17" fmla="*/ 9 h 11"/>
                <a:gd name="T18" fmla="*/ 12 w 17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1">
                  <a:moveTo>
                    <a:pt x="12" y="7"/>
                  </a:moveTo>
                  <a:cubicBezTo>
                    <a:pt x="12" y="7"/>
                    <a:pt x="11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3"/>
                    <a:pt x="5" y="2"/>
                    <a:pt x="1" y="0"/>
                  </a:cubicBezTo>
                  <a:cubicBezTo>
                    <a:pt x="0" y="3"/>
                    <a:pt x="9" y="9"/>
                    <a:pt x="15" y="10"/>
                  </a:cubicBezTo>
                  <a:cubicBezTo>
                    <a:pt x="16" y="11"/>
                    <a:pt x="16" y="11"/>
                    <a:pt x="17" y="11"/>
                  </a:cubicBezTo>
                  <a:cubicBezTo>
                    <a:pt x="16" y="10"/>
                    <a:pt x="15" y="10"/>
                    <a:pt x="14" y="9"/>
                  </a:cubicBezTo>
                  <a:cubicBezTo>
                    <a:pt x="14" y="9"/>
                    <a:pt x="13" y="8"/>
                    <a:pt x="12" y="7"/>
                  </a:cubicBezTo>
                  <a:close/>
                </a:path>
              </a:pathLst>
            </a:custGeom>
            <a:solidFill>
              <a:srgbClr val="F3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9" name="Freeform 456">
              <a:extLst>
                <a:ext uri="{FF2B5EF4-FFF2-40B4-BE49-F238E27FC236}">
                  <a16:creationId xmlns:a16="http://schemas.microsoft.com/office/drawing/2014/main" id="{43FDEC2E-911C-1F44-9002-337EFF0B6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985838"/>
              <a:ext cx="252413" cy="95250"/>
            </a:xfrm>
            <a:custGeom>
              <a:avLst/>
              <a:gdLst>
                <a:gd name="T0" fmla="*/ 0 w 67"/>
                <a:gd name="T1" fmla="*/ 1 h 25"/>
                <a:gd name="T2" fmla="*/ 0 w 67"/>
                <a:gd name="T3" fmla="*/ 1 h 25"/>
                <a:gd name="T4" fmla="*/ 0 w 67"/>
                <a:gd name="T5" fmla="*/ 1 h 25"/>
                <a:gd name="T6" fmla="*/ 1 w 67"/>
                <a:gd name="T7" fmla="*/ 3 h 25"/>
                <a:gd name="T8" fmla="*/ 3 w 67"/>
                <a:gd name="T9" fmla="*/ 4 h 25"/>
                <a:gd name="T10" fmla="*/ 8 w 67"/>
                <a:gd name="T11" fmla="*/ 7 h 25"/>
                <a:gd name="T12" fmla="*/ 19 w 67"/>
                <a:gd name="T13" fmla="*/ 8 h 25"/>
                <a:gd name="T14" fmla="*/ 21 w 67"/>
                <a:gd name="T15" fmla="*/ 11 h 25"/>
                <a:gd name="T16" fmla="*/ 22 w 67"/>
                <a:gd name="T17" fmla="*/ 11 h 25"/>
                <a:gd name="T18" fmla="*/ 32 w 67"/>
                <a:gd name="T19" fmla="*/ 15 h 25"/>
                <a:gd name="T20" fmla="*/ 33 w 67"/>
                <a:gd name="T21" fmla="*/ 15 h 25"/>
                <a:gd name="T22" fmla="*/ 35 w 67"/>
                <a:gd name="T23" fmla="*/ 15 h 25"/>
                <a:gd name="T24" fmla="*/ 52 w 67"/>
                <a:gd name="T25" fmla="*/ 20 h 25"/>
                <a:gd name="T26" fmla="*/ 55 w 67"/>
                <a:gd name="T27" fmla="*/ 21 h 25"/>
                <a:gd name="T28" fmla="*/ 57 w 67"/>
                <a:gd name="T29" fmla="*/ 21 h 25"/>
                <a:gd name="T30" fmla="*/ 67 w 67"/>
                <a:gd name="T31" fmla="*/ 25 h 25"/>
                <a:gd name="T32" fmla="*/ 62 w 67"/>
                <a:gd name="T33" fmla="*/ 19 h 25"/>
                <a:gd name="T34" fmla="*/ 54 w 67"/>
                <a:gd name="T35" fmla="*/ 15 h 25"/>
                <a:gd name="T36" fmla="*/ 53 w 67"/>
                <a:gd name="T37" fmla="*/ 14 h 25"/>
                <a:gd name="T38" fmla="*/ 46 w 67"/>
                <a:gd name="T39" fmla="*/ 13 h 25"/>
                <a:gd name="T40" fmla="*/ 43 w 67"/>
                <a:gd name="T41" fmla="*/ 13 h 25"/>
                <a:gd name="T42" fmla="*/ 36 w 67"/>
                <a:gd name="T43" fmla="*/ 12 h 25"/>
                <a:gd name="T44" fmla="*/ 35 w 67"/>
                <a:gd name="T45" fmla="*/ 10 h 25"/>
                <a:gd name="T46" fmla="*/ 33 w 67"/>
                <a:gd name="T47" fmla="*/ 9 h 25"/>
                <a:gd name="T48" fmla="*/ 32 w 67"/>
                <a:gd name="T49" fmla="*/ 8 h 25"/>
                <a:gd name="T50" fmla="*/ 32 w 67"/>
                <a:gd name="T51" fmla="*/ 8 h 25"/>
                <a:gd name="T52" fmla="*/ 32 w 67"/>
                <a:gd name="T53" fmla="*/ 10 h 25"/>
                <a:gd name="T54" fmla="*/ 32 w 67"/>
                <a:gd name="T55" fmla="*/ 10 h 25"/>
                <a:gd name="T56" fmla="*/ 33 w 67"/>
                <a:gd name="T57" fmla="*/ 13 h 25"/>
                <a:gd name="T58" fmla="*/ 31 w 67"/>
                <a:gd name="T59" fmla="*/ 14 h 25"/>
                <a:gd name="T60" fmla="*/ 23 w 67"/>
                <a:gd name="T61" fmla="*/ 11 h 25"/>
                <a:gd name="T62" fmla="*/ 23 w 67"/>
                <a:gd name="T63" fmla="*/ 9 h 25"/>
                <a:gd name="T64" fmla="*/ 25 w 67"/>
                <a:gd name="T65" fmla="*/ 7 h 25"/>
                <a:gd name="T66" fmla="*/ 26 w 67"/>
                <a:gd name="T67" fmla="*/ 8 h 25"/>
                <a:gd name="T68" fmla="*/ 27 w 67"/>
                <a:gd name="T69" fmla="*/ 6 h 25"/>
                <a:gd name="T70" fmla="*/ 27 w 67"/>
                <a:gd name="T71" fmla="*/ 6 h 25"/>
                <a:gd name="T72" fmla="*/ 26 w 67"/>
                <a:gd name="T73" fmla="*/ 6 h 25"/>
                <a:gd name="T74" fmla="*/ 23 w 67"/>
                <a:gd name="T75" fmla="*/ 6 h 25"/>
                <a:gd name="T76" fmla="*/ 21 w 67"/>
                <a:gd name="T77" fmla="*/ 6 h 25"/>
                <a:gd name="T78" fmla="*/ 4 w 67"/>
                <a:gd name="T79" fmla="*/ 1 h 25"/>
                <a:gd name="T80" fmla="*/ 1 w 67"/>
                <a:gd name="T81" fmla="*/ 0 h 25"/>
                <a:gd name="T82" fmla="*/ 0 w 67"/>
                <a:gd name="T83" fmla="*/ 0 h 25"/>
                <a:gd name="T84" fmla="*/ 0 w 67"/>
                <a:gd name="T8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2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2" y="8"/>
                    <a:pt x="15" y="7"/>
                    <a:pt x="19" y="8"/>
                  </a:cubicBezTo>
                  <a:cubicBezTo>
                    <a:pt x="19" y="9"/>
                    <a:pt x="20" y="10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4" y="14"/>
                    <a:pt x="29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5"/>
                    <a:pt x="34" y="15"/>
                    <a:pt x="35" y="15"/>
                  </a:cubicBezTo>
                  <a:cubicBezTo>
                    <a:pt x="38" y="18"/>
                    <a:pt x="48" y="19"/>
                    <a:pt x="52" y="20"/>
                  </a:cubicBezTo>
                  <a:cubicBezTo>
                    <a:pt x="53" y="20"/>
                    <a:pt x="54" y="20"/>
                    <a:pt x="55" y="21"/>
                  </a:cubicBezTo>
                  <a:cubicBezTo>
                    <a:pt x="56" y="21"/>
                    <a:pt x="56" y="21"/>
                    <a:pt x="57" y="21"/>
                  </a:cubicBezTo>
                  <a:cubicBezTo>
                    <a:pt x="60" y="22"/>
                    <a:pt x="63" y="23"/>
                    <a:pt x="67" y="25"/>
                  </a:cubicBezTo>
                  <a:cubicBezTo>
                    <a:pt x="67" y="23"/>
                    <a:pt x="65" y="21"/>
                    <a:pt x="62" y="19"/>
                  </a:cubicBezTo>
                  <a:cubicBezTo>
                    <a:pt x="60" y="17"/>
                    <a:pt x="56" y="15"/>
                    <a:pt x="54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0" y="14"/>
                    <a:pt x="48" y="13"/>
                    <a:pt x="46" y="13"/>
                  </a:cubicBezTo>
                  <a:cubicBezTo>
                    <a:pt x="45" y="13"/>
                    <a:pt x="44" y="13"/>
                    <a:pt x="43" y="13"/>
                  </a:cubicBezTo>
                  <a:cubicBezTo>
                    <a:pt x="41" y="13"/>
                    <a:pt x="39" y="13"/>
                    <a:pt x="36" y="12"/>
                  </a:cubicBezTo>
                  <a:cubicBezTo>
                    <a:pt x="36" y="12"/>
                    <a:pt x="36" y="11"/>
                    <a:pt x="35" y="10"/>
                  </a:cubicBezTo>
                  <a:cubicBezTo>
                    <a:pt x="34" y="10"/>
                    <a:pt x="34" y="9"/>
                    <a:pt x="33" y="9"/>
                  </a:cubicBezTo>
                  <a:cubicBezTo>
                    <a:pt x="33" y="9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9"/>
                    <a:pt x="32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1"/>
                    <a:pt x="33" y="12"/>
                    <a:pt x="33" y="13"/>
                  </a:cubicBezTo>
                  <a:cubicBezTo>
                    <a:pt x="33" y="13"/>
                    <a:pt x="32" y="13"/>
                    <a:pt x="31" y="14"/>
                  </a:cubicBezTo>
                  <a:cubicBezTo>
                    <a:pt x="28" y="14"/>
                    <a:pt x="25" y="12"/>
                    <a:pt x="23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8"/>
                    <a:pt x="23" y="8"/>
                    <a:pt x="25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6" y="7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4" y="6"/>
                    <a:pt x="23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18" y="3"/>
                    <a:pt x="8" y="2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0" name="Freeform 457">
              <a:extLst>
                <a:ext uri="{FF2B5EF4-FFF2-40B4-BE49-F238E27FC236}">
                  <a16:creationId xmlns:a16="http://schemas.microsoft.com/office/drawing/2014/main" id="{CAF70C39-325D-234C-B5FC-B63B4F7FB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625" y="1001713"/>
              <a:ext cx="38100" cy="38100"/>
            </a:xfrm>
            <a:custGeom>
              <a:avLst/>
              <a:gdLst>
                <a:gd name="T0" fmla="*/ 4 w 10"/>
                <a:gd name="T1" fmla="*/ 2 h 10"/>
                <a:gd name="T2" fmla="*/ 3 w 10"/>
                <a:gd name="T3" fmla="*/ 4 h 10"/>
                <a:gd name="T4" fmla="*/ 2 w 10"/>
                <a:gd name="T5" fmla="*/ 5 h 10"/>
                <a:gd name="T6" fmla="*/ 2 w 10"/>
                <a:gd name="T7" fmla="*/ 4 h 10"/>
                <a:gd name="T8" fmla="*/ 0 w 10"/>
                <a:gd name="T9" fmla="*/ 5 h 10"/>
                <a:gd name="T10" fmla="*/ 0 w 10"/>
                <a:gd name="T11" fmla="*/ 7 h 10"/>
                <a:gd name="T12" fmla="*/ 8 w 10"/>
                <a:gd name="T13" fmla="*/ 10 h 10"/>
                <a:gd name="T14" fmla="*/ 10 w 10"/>
                <a:gd name="T15" fmla="*/ 9 h 10"/>
                <a:gd name="T16" fmla="*/ 9 w 10"/>
                <a:gd name="T17" fmla="*/ 7 h 10"/>
                <a:gd name="T18" fmla="*/ 8 w 10"/>
                <a:gd name="T19" fmla="*/ 7 h 10"/>
                <a:gd name="T20" fmla="*/ 9 w 10"/>
                <a:gd name="T21" fmla="*/ 6 h 10"/>
                <a:gd name="T22" fmla="*/ 9 w 10"/>
                <a:gd name="T23" fmla="*/ 4 h 10"/>
                <a:gd name="T24" fmla="*/ 9 w 10"/>
                <a:gd name="T25" fmla="*/ 4 h 10"/>
                <a:gd name="T26" fmla="*/ 9 w 10"/>
                <a:gd name="T27" fmla="*/ 3 h 10"/>
                <a:gd name="T28" fmla="*/ 7 w 10"/>
                <a:gd name="T29" fmla="*/ 1 h 10"/>
                <a:gd name="T30" fmla="*/ 4 w 10"/>
                <a:gd name="T31" fmla="*/ 2 h 10"/>
                <a:gd name="T32" fmla="*/ 4 w 10"/>
                <a:gd name="T3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10">
                  <a:moveTo>
                    <a:pt x="4" y="2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2" y="8"/>
                    <a:pt x="5" y="10"/>
                    <a:pt x="8" y="10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1" name="Freeform 458">
              <a:extLst>
                <a:ext uri="{FF2B5EF4-FFF2-40B4-BE49-F238E27FC236}">
                  <a16:creationId xmlns:a16="http://schemas.microsoft.com/office/drawing/2014/main" id="{37E70E2A-B107-8042-8F6D-7B9B35305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8475" y="949325"/>
              <a:ext cx="187325" cy="115888"/>
            </a:xfrm>
            <a:custGeom>
              <a:avLst/>
              <a:gdLst>
                <a:gd name="T0" fmla="*/ 0 w 50"/>
                <a:gd name="T1" fmla="*/ 3 h 31"/>
                <a:gd name="T2" fmla="*/ 0 w 50"/>
                <a:gd name="T3" fmla="*/ 1 h 31"/>
                <a:gd name="T4" fmla="*/ 0 w 50"/>
                <a:gd name="T5" fmla="*/ 1 h 31"/>
                <a:gd name="T6" fmla="*/ 1 w 50"/>
                <a:gd name="T7" fmla="*/ 0 h 31"/>
                <a:gd name="T8" fmla="*/ 0 w 50"/>
                <a:gd name="T9" fmla="*/ 1 h 31"/>
                <a:gd name="T10" fmla="*/ 0 w 50"/>
                <a:gd name="T11" fmla="*/ 1 h 31"/>
                <a:gd name="T12" fmla="*/ 0 w 50"/>
                <a:gd name="T13" fmla="*/ 3 h 31"/>
                <a:gd name="T14" fmla="*/ 3 w 50"/>
                <a:gd name="T15" fmla="*/ 7 h 31"/>
                <a:gd name="T16" fmla="*/ 4 w 50"/>
                <a:gd name="T17" fmla="*/ 9 h 31"/>
                <a:gd name="T18" fmla="*/ 12 w 50"/>
                <a:gd name="T19" fmla="*/ 15 h 31"/>
                <a:gd name="T20" fmla="*/ 22 w 50"/>
                <a:gd name="T21" fmla="*/ 20 h 31"/>
                <a:gd name="T22" fmla="*/ 27 w 50"/>
                <a:gd name="T23" fmla="*/ 22 h 31"/>
                <a:gd name="T24" fmla="*/ 32 w 50"/>
                <a:gd name="T25" fmla="*/ 25 h 31"/>
                <a:gd name="T26" fmla="*/ 39 w 50"/>
                <a:gd name="T27" fmla="*/ 27 h 31"/>
                <a:gd name="T28" fmla="*/ 41 w 50"/>
                <a:gd name="T29" fmla="*/ 28 h 31"/>
                <a:gd name="T30" fmla="*/ 46 w 50"/>
                <a:gd name="T31" fmla="*/ 30 h 31"/>
                <a:gd name="T32" fmla="*/ 50 w 50"/>
                <a:gd name="T33" fmla="*/ 31 h 31"/>
                <a:gd name="T34" fmla="*/ 48 w 50"/>
                <a:gd name="T35" fmla="*/ 30 h 31"/>
                <a:gd name="T36" fmla="*/ 46 w 50"/>
                <a:gd name="T37" fmla="*/ 29 h 31"/>
                <a:gd name="T38" fmla="*/ 42 w 50"/>
                <a:gd name="T39" fmla="*/ 27 h 31"/>
                <a:gd name="T40" fmla="*/ 40 w 50"/>
                <a:gd name="T41" fmla="*/ 27 h 31"/>
                <a:gd name="T42" fmla="*/ 33 w 50"/>
                <a:gd name="T43" fmla="*/ 23 h 31"/>
                <a:gd name="T44" fmla="*/ 32 w 50"/>
                <a:gd name="T45" fmla="*/ 23 h 31"/>
                <a:gd name="T46" fmla="*/ 22 w 50"/>
                <a:gd name="T47" fmla="*/ 19 h 31"/>
                <a:gd name="T48" fmla="*/ 12 w 50"/>
                <a:gd name="T49" fmla="*/ 13 h 31"/>
                <a:gd name="T50" fmla="*/ 4 w 50"/>
                <a:gd name="T51" fmla="*/ 8 h 31"/>
                <a:gd name="T52" fmla="*/ 3 w 50"/>
                <a:gd name="T53" fmla="*/ 7 h 31"/>
                <a:gd name="T54" fmla="*/ 2 w 50"/>
                <a:gd name="T55" fmla="*/ 5 h 31"/>
                <a:gd name="T56" fmla="*/ 0 w 50"/>
                <a:gd name="T5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31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6" y="11"/>
                    <a:pt x="9" y="13"/>
                    <a:pt x="12" y="15"/>
                  </a:cubicBezTo>
                  <a:cubicBezTo>
                    <a:pt x="15" y="16"/>
                    <a:pt x="18" y="18"/>
                    <a:pt x="22" y="20"/>
                  </a:cubicBezTo>
                  <a:cubicBezTo>
                    <a:pt x="23" y="21"/>
                    <a:pt x="25" y="21"/>
                    <a:pt x="27" y="22"/>
                  </a:cubicBezTo>
                  <a:cubicBezTo>
                    <a:pt x="29" y="23"/>
                    <a:pt x="30" y="24"/>
                    <a:pt x="32" y="25"/>
                  </a:cubicBezTo>
                  <a:cubicBezTo>
                    <a:pt x="35" y="26"/>
                    <a:pt x="37" y="27"/>
                    <a:pt x="39" y="27"/>
                  </a:cubicBezTo>
                  <a:cubicBezTo>
                    <a:pt x="40" y="28"/>
                    <a:pt x="41" y="28"/>
                    <a:pt x="41" y="28"/>
                  </a:cubicBezTo>
                  <a:cubicBezTo>
                    <a:pt x="43" y="29"/>
                    <a:pt x="44" y="29"/>
                    <a:pt x="46" y="30"/>
                  </a:cubicBezTo>
                  <a:cubicBezTo>
                    <a:pt x="49" y="31"/>
                    <a:pt x="50" y="31"/>
                    <a:pt x="50" y="31"/>
                  </a:cubicBezTo>
                  <a:cubicBezTo>
                    <a:pt x="50" y="31"/>
                    <a:pt x="49" y="31"/>
                    <a:pt x="48" y="30"/>
                  </a:cubicBezTo>
                  <a:cubicBezTo>
                    <a:pt x="47" y="30"/>
                    <a:pt x="47" y="30"/>
                    <a:pt x="46" y="29"/>
                  </a:cubicBezTo>
                  <a:cubicBezTo>
                    <a:pt x="45" y="29"/>
                    <a:pt x="43" y="28"/>
                    <a:pt x="42" y="27"/>
                  </a:cubicBezTo>
                  <a:cubicBezTo>
                    <a:pt x="41" y="27"/>
                    <a:pt x="40" y="27"/>
                    <a:pt x="40" y="27"/>
                  </a:cubicBezTo>
                  <a:cubicBezTo>
                    <a:pt x="38" y="26"/>
                    <a:pt x="35" y="24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29" y="22"/>
                    <a:pt x="26" y="20"/>
                    <a:pt x="22" y="19"/>
                  </a:cubicBezTo>
                  <a:cubicBezTo>
                    <a:pt x="19" y="17"/>
                    <a:pt x="16" y="15"/>
                    <a:pt x="12" y="13"/>
                  </a:cubicBezTo>
                  <a:cubicBezTo>
                    <a:pt x="9" y="12"/>
                    <a:pt x="6" y="10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1" y="4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2" name="Freeform 459">
              <a:extLst>
                <a:ext uri="{FF2B5EF4-FFF2-40B4-BE49-F238E27FC236}">
                  <a16:creationId xmlns:a16="http://schemas.microsoft.com/office/drawing/2014/main" id="{CE9E2C77-4CD1-914E-A740-0BAAA59FF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700" y="941388"/>
              <a:ext cx="401638" cy="180975"/>
            </a:xfrm>
            <a:custGeom>
              <a:avLst/>
              <a:gdLst>
                <a:gd name="T0" fmla="*/ 105 w 107"/>
                <a:gd name="T1" fmla="*/ 41 h 48"/>
                <a:gd name="T2" fmla="*/ 101 w 107"/>
                <a:gd name="T3" fmla="*/ 37 h 48"/>
                <a:gd name="T4" fmla="*/ 91 w 107"/>
                <a:gd name="T5" fmla="*/ 30 h 48"/>
                <a:gd name="T6" fmla="*/ 80 w 107"/>
                <a:gd name="T7" fmla="*/ 24 h 48"/>
                <a:gd name="T8" fmla="*/ 68 w 107"/>
                <a:gd name="T9" fmla="*/ 18 h 48"/>
                <a:gd name="T10" fmla="*/ 43 w 107"/>
                <a:gd name="T11" fmla="*/ 9 h 48"/>
                <a:gd name="T12" fmla="*/ 22 w 107"/>
                <a:gd name="T13" fmla="*/ 2 h 48"/>
                <a:gd name="T14" fmla="*/ 13 w 107"/>
                <a:gd name="T15" fmla="*/ 0 h 48"/>
                <a:gd name="T16" fmla="*/ 6 w 107"/>
                <a:gd name="T17" fmla="*/ 0 h 48"/>
                <a:gd name="T18" fmla="*/ 2 w 107"/>
                <a:gd name="T19" fmla="*/ 0 h 48"/>
                <a:gd name="T20" fmla="*/ 1 w 107"/>
                <a:gd name="T21" fmla="*/ 0 h 48"/>
                <a:gd name="T22" fmla="*/ 0 w 107"/>
                <a:gd name="T23" fmla="*/ 0 h 48"/>
                <a:gd name="T24" fmla="*/ 1 w 107"/>
                <a:gd name="T25" fmla="*/ 0 h 48"/>
                <a:gd name="T26" fmla="*/ 2 w 107"/>
                <a:gd name="T27" fmla="*/ 0 h 48"/>
                <a:gd name="T28" fmla="*/ 6 w 107"/>
                <a:gd name="T29" fmla="*/ 0 h 48"/>
                <a:gd name="T30" fmla="*/ 21 w 107"/>
                <a:gd name="T31" fmla="*/ 3 h 48"/>
                <a:gd name="T32" fmla="*/ 43 w 107"/>
                <a:gd name="T33" fmla="*/ 10 h 48"/>
                <a:gd name="T34" fmla="*/ 67 w 107"/>
                <a:gd name="T35" fmla="*/ 20 h 48"/>
                <a:gd name="T36" fmla="*/ 90 w 107"/>
                <a:gd name="T37" fmla="*/ 31 h 48"/>
                <a:gd name="T38" fmla="*/ 100 w 107"/>
                <a:gd name="T39" fmla="*/ 38 h 48"/>
                <a:gd name="T40" fmla="*/ 104 w 107"/>
                <a:gd name="T41" fmla="*/ 42 h 48"/>
                <a:gd name="T42" fmla="*/ 105 w 107"/>
                <a:gd name="T43" fmla="*/ 44 h 48"/>
                <a:gd name="T44" fmla="*/ 105 w 107"/>
                <a:gd name="T45" fmla="*/ 46 h 48"/>
                <a:gd name="T46" fmla="*/ 104 w 107"/>
                <a:gd name="T47" fmla="*/ 47 h 48"/>
                <a:gd name="T48" fmla="*/ 102 w 107"/>
                <a:gd name="T49" fmla="*/ 47 h 48"/>
                <a:gd name="T50" fmla="*/ 97 w 107"/>
                <a:gd name="T51" fmla="*/ 48 h 48"/>
                <a:gd name="T52" fmla="*/ 91 w 107"/>
                <a:gd name="T53" fmla="*/ 47 h 48"/>
                <a:gd name="T54" fmla="*/ 85 w 107"/>
                <a:gd name="T55" fmla="*/ 46 h 48"/>
                <a:gd name="T56" fmla="*/ 90 w 107"/>
                <a:gd name="T57" fmla="*/ 47 h 48"/>
                <a:gd name="T58" fmla="*/ 97 w 107"/>
                <a:gd name="T59" fmla="*/ 48 h 48"/>
                <a:gd name="T60" fmla="*/ 102 w 107"/>
                <a:gd name="T61" fmla="*/ 48 h 48"/>
                <a:gd name="T62" fmla="*/ 104 w 107"/>
                <a:gd name="T63" fmla="*/ 48 h 48"/>
                <a:gd name="T64" fmla="*/ 106 w 107"/>
                <a:gd name="T65" fmla="*/ 46 h 48"/>
                <a:gd name="T66" fmla="*/ 106 w 107"/>
                <a:gd name="T67" fmla="*/ 43 h 48"/>
                <a:gd name="T68" fmla="*/ 105 w 107"/>
                <a:gd name="T69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48">
                  <a:moveTo>
                    <a:pt x="105" y="41"/>
                  </a:moveTo>
                  <a:cubicBezTo>
                    <a:pt x="104" y="40"/>
                    <a:pt x="102" y="38"/>
                    <a:pt x="101" y="37"/>
                  </a:cubicBezTo>
                  <a:cubicBezTo>
                    <a:pt x="98" y="35"/>
                    <a:pt x="94" y="32"/>
                    <a:pt x="91" y="30"/>
                  </a:cubicBezTo>
                  <a:cubicBezTo>
                    <a:pt x="87" y="28"/>
                    <a:pt x="84" y="26"/>
                    <a:pt x="80" y="24"/>
                  </a:cubicBezTo>
                  <a:cubicBezTo>
                    <a:pt x="76" y="22"/>
                    <a:pt x="72" y="20"/>
                    <a:pt x="68" y="18"/>
                  </a:cubicBezTo>
                  <a:cubicBezTo>
                    <a:pt x="60" y="15"/>
                    <a:pt x="51" y="12"/>
                    <a:pt x="43" y="9"/>
                  </a:cubicBezTo>
                  <a:cubicBezTo>
                    <a:pt x="35" y="6"/>
                    <a:pt x="28" y="4"/>
                    <a:pt x="22" y="2"/>
                  </a:cubicBezTo>
                  <a:cubicBezTo>
                    <a:pt x="18" y="2"/>
                    <a:pt x="15" y="1"/>
                    <a:pt x="13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10" y="0"/>
                    <a:pt x="15" y="1"/>
                    <a:pt x="21" y="3"/>
                  </a:cubicBezTo>
                  <a:cubicBezTo>
                    <a:pt x="28" y="5"/>
                    <a:pt x="35" y="8"/>
                    <a:pt x="43" y="10"/>
                  </a:cubicBezTo>
                  <a:cubicBezTo>
                    <a:pt x="51" y="13"/>
                    <a:pt x="59" y="16"/>
                    <a:pt x="67" y="20"/>
                  </a:cubicBezTo>
                  <a:cubicBezTo>
                    <a:pt x="75" y="23"/>
                    <a:pt x="83" y="27"/>
                    <a:pt x="90" y="31"/>
                  </a:cubicBezTo>
                  <a:cubicBezTo>
                    <a:pt x="94" y="33"/>
                    <a:pt x="97" y="36"/>
                    <a:pt x="100" y="38"/>
                  </a:cubicBezTo>
                  <a:cubicBezTo>
                    <a:pt x="101" y="39"/>
                    <a:pt x="103" y="40"/>
                    <a:pt x="104" y="42"/>
                  </a:cubicBezTo>
                  <a:cubicBezTo>
                    <a:pt x="104" y="42"/>
                    <a:pt x="105" y="43"/>
                    <a:pt x="105" y="44"/>
                  </a:cubicBezTo>
                  <a:cubicBezTo>
                    <a:pt x="106" y="45"/>
                    <a:pt x="106" y="45"/>
                    <a:pt x="105" y="46"/>
                  </a:cubicBezTo>
                  <a:cubicBezTo>
                    <a:pt x="105" y="46"/>
                    <a:pt x="105" y="47"/>
                    <a:pt x="104" y="47"/>
                  </a:cubicBezTo>
                  <a:cubicBezTo>
                    <a:pt x="103" y="47"/>
                    <a:pt x="102" y="47"/>
                    <a:pt x="102" y="47"/>
                  </a:cubicBezTo>
                  <a:cubicBezTo>
                    <a:pt x="100" y="48"/>
                    <a:pt x="99" y="48"/>
                    <a:pt x="97" y="48"/>
                  </a:cubicBezTo>
                  <a:cubicBezTo>
                    <a:pt x="95" y="47"/>
                    <a:pt x="92" y="47"/>
                    <a:pt x="91" y="47"/>
                  </a:cubicBezTo>
                  <a:cubicBezTo>
                    <a:pt x="87" y="46"/>
                    <a:pt x="85" y="46"/>
                    <a:pt x="85" y="46"/>
                  </a:cubicBezTo>
                  <a:cubicBezTo>
                    <a:pt x="85" y="46"/>
                    <a:pt x="87" y="46"/>
                    <a:pt x="90" y="47"/>
                  </a:cubicBezTo>
                  <a:cubicBezTo>
                    <a:pt x="92" y="47"/>
                    <a:pt x="95" y="48"/>
                    <a:pt x="97" y="48"/>
                  </a:cubicBezTo>
                  <a:cubicBezTo>
                    <a:pt x="99" y="48"/>
                    <a:pt x="100" y="48"/>
                    <a:pt x="102" y="48"/>
                  </a:cubicBezTo>
                  <a:cubicBezTo>
                    <a:pt x="102" y="48"/>
                    <a:pt x="103" y="48"/>
                    <a:pt x="104" y="48"/>
                  </a:cubicBezTo>
                  <a:cubicBezTo>
                    <a:pt x="105" y="48"/>
                    <a:pt x="106" y="47"/>
                    <a:pt x="106" y="46"/>
                  </a:cubicBezTo>
                  <a:cubicBezTo>
                    <a:pt x="107" y="45"/>
                    <a:pt x="106" y="44"/>
                    <a:pt x="106" y="43"/>
                  </a:cubicBezTo>
                  <a:cubicBezTo>
                    <a:pt x="106" y="43"/>
                    <a:pt x="105" y="42"/>
                    <a:pt x="105" y="4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3" name="Freeform 460">
              <a:extLst>
                <a:ext uri="{FF2B5EF4-FFF2-40B4-BE49-F238E27FC236}">
                  <a16:creationId xmlns:a16="http://schemas.microsoft.com/office/drawing/2014/main" id="{683E8B49-FCE5-E443-B3F3-B0CEEF500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6738" y="1001713"/>
              <a:ext cx="303213" cy="101600"/>
            </a:xfrm>
            <a:custGeom>
              <a:avLst/>
              <a:gdLst>
                <a:gd name="T0" fmla="*/ 24 w 81"/>
                <a:gd name="T1" fmla="*/ 12 h 27"/>
                <a:gd name="T2" fmla="*/ 28 w 81"/>
                <a:gd name="T3" fmla="*/ 14 h 27"/>
                <a:gd name="T4" fmla="*/ 31 w 81"/>
                <a:gd name="T5" fmla="*/ 15 h 27"/>
                <a:gd name="T6" fmla="*/ 39 w 81"/>
                <a:gd name="T7" fmla="*/ 18 h 27"/>
                <a:gd name="T8" fmla="*/ 42 w 81"/>
                <a:gd name="T9" fmla="*/ 19 h 27"/>
                <a:gd name="T10" fmla="*/ 54 w 81"/>
                <a:gd name="T11" fmla="*/ 23 h 27"/>
                <a:gd name="T12" fmla="*/ 68 w 81"/>
                <a:gd name="T13" fmla="*/ 26 h 27"/>
                <a:gd name="T14" fmla="*/ 78 w 81"/>
                <a:gd name="T15" fmla="*/ 27 h 27"/>
                <a:gd name="T16" fmla="*/ 80 w 81"/>
                <a:gd name="T17" fmla="*/ 27 h 27"/>
                <a:gd name="T18" fmla="*/ 81 w 81"/>
                <a:gd name="T19" fmla="*/ 26 h 27"/>
                <a:gd name="T20" fmla="*/ 80 w 81"/>
                <a:gd name="T21" fmla="*/ 27 h 27"/>
                <a:gd name="T22" fmla="*/ 78 w 81"/>
                <a:gd name="T23" fmla="*/ 27 h 27"/>
                <a:gd name="T24" fmla="*/ 68 w 81"/>
                <a:gd name="T25" fmla="*/ 25 h 27"/>
                <a:gd name="T26" fmla="*/ 55 w 81"/>
                <a:gd name="T27" fmla="*/ 22 h 27"/>
                <a:gd name="T28" fmla="*/ 41 w 81"/>
                <a:gd name="T29" fmla="*/ 17 h 27"/>
                <a:gd name="T30" fmla="*/ 40 w 81"/>
                <a:gd name="T31" fmla="*/ 17 h 27"/>
                <a:gd name="T32" fmla="*/ 32 w 81"/>
                <a:gd name="T33" fmla="*/ 14 h 27"/>
                <a:gd name="T34" fmla="*/ 28 w 81"/>
                <a:gd name="T35" fmla="*/ 13 h 27"/>
                <a:gd name="T36" fmla="*/ 25 w 81"/>
                <a:gd name="T37" fmla="*/ 11 h 27"/>
                <a:gd name="T38" fmla="*/ 25 w 81"/>
                <a:gd name="T39" fmla="*/ 11 h 27"/>
                <a:gd name="T40" fmla="*/ 22 w 81"/>
                <a:gd name="T41" fmla="*/ 10 h 27"/>
                <a:gd name="T42" fmla="*/ 18 w 81"/>
                <a:gd name="T43" fmla="*/ 8 h 27"/>
                <a:gd name="T44" fmla="*/ 12 w 81"/>
                <a:gd name="T45" fmla="*/ 6 h 27"/>
                <a:gd name="T46" fmla="*/ 7 w 81"/>
                <a:gd name="T47" fmla="*/ 3 h 27"/>
                <a:gd name="T48" fmla="*/ 3 w 81"/>
                <a:gd name="T49" fmla="*/ 1 h 27"/>
                <a:gd name="T50" fmla="*/ 0 w 81"/>
                <a:gd name="T51" fmla="*/ 0 h 27"/>
                <a:gd name="T52" fmla="*/ 3 w 81"/>
                <a:gd name="T53" fmla="*/ 2 h 27"/>
                <a:gd name="T54" fmla="*/ 7 w 81"/>
                <a:gd name="T55" fmla="*/ 4 h 27"/>
                <a:gd name="T56" fmla="*/ 12 w 81"/>
                <a:gd name="T57" fmla="*/ 6 h 27"/>
                <a:gd name="T58" fmla="*/ 18 w 81"/>
                <a:gd name="T59" fmla="*/ 9 h 27"/>
                <a:gd name="T60" fmla="*/ 18 w 81"/>
                <a:gd name="T61" fmla="*/ 9 h 27"/>
                <a:gd name="T62" fmla="*/ 23 w 81"/>
                <a:gd name="T63" fmla="*/ 12 h 27"/>
                <a:gd name="T64" fmla="*/ 24 w 81"/>
                <a:gd name="T6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27">
                  <a:moveTo>
                    <a:pt x="24" y="12"/>
                  </a:moveTo>
                  <a:cubicBezTo>
                    <a:pt x="26" y="13"/>
                    <a:pt x="27" y="13"/>
                    <a:pt x="28" y="14"/>
                  </a:cubicBezTo>
                  <a:cubicBezTo>
                    <a:pt x="29" y="14"/>
                    <a:pt x="30" y="15"/>
                    <a:pt x="31" y="15"/>
                  </a:cubicBezTo>
                  <a:cubicBezTo>
                    <a:pt x="34" y="16"/>
                    <a:pt x="36" y="17"/>
                    <a:pt x="39" y="18"/>
                  </a:cubicBezTo>
                  <a:cubicBezTo>
                    <a:pt x="40" y="19"/>
                    <a:pt x="41" y="19"/>
                    <a:pt x="42" y="19"/>
                  </a:cubicBezTo>
                  <a:cubicBezTo>
                    <a:pt x="46" y="21"/>
                    <a:pt x="50" y="22"/>
                    <a:pt x="54" y="23"/>
                  </a:cubicBezTo>
                  <a:cubicBezTo>
                    <a:pt x="59" y="25"/>
                    <a:pt x="64" y="26"/>
                    <a:pt x="68" y="26"/>
                  </a:cubicBezTo>
                  <a:cubicBezTo>
                    <a:pt x="72" y="27"/>
                    <a:pt x="75" y="27"/>
                    <a:pt x="78" y="27"/>
                  </a:cubicBezTo>
                  <a:cubicBezTo>
                    <a:pt x="79" y="27"/>
                    <a:pt x="80" y="27"/>
                    <a:pt x="80" y="27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0" y="27"/>
                  </a:cubicBezTo>
                  <a:cubicBezTo>
                    <a:pt x="80" y="27"/>
                    <a:pt x="79" y="27"/>
                    <a:pt x="78" y="27"/>
                  </a:cubicBezTo>
                  <a:cubicBezTo>
                    <a:pt x="75" y="27"/>
                    <a:pt x="72" y="26"/>
                    <a:pt x="68" y="25"/>
                  </a:cubicBezTo>
                  <a:cubicBezTo>
                    <a:pt x="64" y="25"/>
                    <a:pt x="59" y="23"/>
                    <a:pt x="55" y="22"/>
                  </a:cubicBezTo>
                  <a:cubicBezTo>
                    <a:pt x="50" y="21"/>
                    <a:pt x="46" y="19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37" y="16"/>
                    <a:pt x="34" y="15"/>
                    <a:pt x="32" y="14"/>
                  </a:cubicBezTo>
                  <a:cubicBezTo>
                    <a:pt x="31" y="14"/>
                    <a:pt x="30" y="13"/>
                    <a:pt x="28" y="13"/>
                  </a:cubicBezTo>
                  <a:cubicBezTo>
                    <a:pt x="27" y="12"/>
                    <a:pt x="26" y="12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3" y="10"/>
                    <a:pt x="22" y="10"/>
                  </a:cubicBezTo>
                  <a:cubicBezTo>
                    <a:pt x="21" y="9"/>
                    <a:pt x="19" y="9"/>
                    <a:pt x="18" y="8"/>
                  </a:cubicBezTo>
                  <a:cubicBezTo>
                    <a:pt x="16" y="7"/>
                    <a:pt x="14" y="7"/>
                    <a:pt x="12" y="6"/>
                  </a:cubicBezTo>
                  <a:cubicBezTo>
                    <a:pt x="10" y="5"/>
                    <a:pt x="9" y="4"/>
                    <a:pt x="7" y="3"/>
                  </a:cubicBezTo>
                  <a:cubicBezTo>
                    <a:pt x="6" y="3"/>
                    <a:pt x="4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3" y="2"/>
                  </a:cubicBezTo>
                  <a:cubicBezTo>
                    <a:pt x="4" y="2"/>
                    <a:pt x="5" y="3"/>
                    <a:pt x="7" y="4"/>
                  </a:cubicBezTo>
                  <a:cubicBezTo>
                    <a:pt x="8" y="5"/>
                    <a:pt x="10" y="5"/>
                    <a:pt x="12" y="6"/>
                  </a:cubicBezTo>
                  <a:cubicBezTo>
                    <a:pt x="14" y="7"/>
                    <a:pt x="15" y="8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1" y="11"/>
                    <a:pt x="23" y="12"/>
                  </a:cubicBezTo>
                  <a:cubicBezTo>
                    <a:pt x="23" y="12"/>
                    <a:pt x="24" y="12"/>
                    <a:pt x="24" y="12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4" name="Freeform 461">
              <a:extLst>
                <a:ext uri="{FF2B5EF4-FFF2-40B4-BE49-F238E27FC236}">
                  <a16:creationId xmlns:a16="http://schemas.microsoft.com/office/drawing/2014/main" id="{32C605C0-5F80-954C-9DE0-1FF5B1483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982663"/>
              <a:ext cx="157163" cy="82550"/>
            </a:xfrm>
            <a:custGeom>
              <a:avLst/>
              <a:gdLst>
                <a:gd name="T0" fmla="*/ 22 w 42"/>
                <a:gd name="T1" fmla="*/ 16 h 22"/>
                <a:gd name="T2" fmla="*/ 24 w 42"/>
                <a:gd name="T3" fmla="*/ 17 h 22"/>
                <a:gd name="T4" fmla="*/ 33 w 42"/>
                <a:gd name="T5" fmla="*/ 20 h 22"/>
                <a:gd name="T6" fmla="*/ 35 w 42"/>
                <a:gd name="T7" fmla="*/ 20 h 22"/>
                <a:gd name="T8" fmla="*/ 37 w 42"/>
                <a:gd name="T9" fmla="*/ 21 h 22"/>
                <a:gd name="T10" fmla="*/ 40 w 42"/>
                <a:gd name="T11" fmla="*/ 22 h 22"/>
                <a:gd name="T12" fmla="*/ 42 w 42"/>
                <a:gd name="T13" fmla="*/ 22 h 22"/>
                <a:gd name="T14" fmla="*/ 40 w 42"/>
                <a:gd name="T15" fmla="*/ 21 h 22"/>
                <a:gd name="T16" fmla="*/ 35 w 42"/>
                <a:gd name="T17" fmla="*/ 20 h 22"/>
                <a:gd name="T18" fmla="*/ 33 w 42"/>
                <a:gd name="T19" fmla="*/ 19 h 22"/>
                <a:gd name="T20" fmla="*/ 29 w 42"/>
                <a:gd name="T21" fmla="*/ 17 h 22"/>
                <a:gd name="T22" fmla="*/ 24 w 42"/>
                <a:gd name="T23" fmla="*/ 15 h 22"/>
                <a:gd name="T24" fmla="*/ 20 w 42"/>
                <a:gd name="T25" fmla="*/ 13 h 22"/>
                <a:gd name="T26" fmla="*/ 14 w 42"/>
                <a:gd name="T27" fmla="*/ 11 h 22"/>
                <a:gd name="T28" fmla="*/ 9 w 42"/>
                <a:gd name="T29" fmla="*/ 8 h 22"/>
                <a:gd name="T30" fmla="*/ 4 w 42"/>
                <a:gd name="T31" fmla="*/ 5 h 22"/>
                <a:gd name="T32" fmla="*/ 2 w 42"/>
                <a:gd name="T33" fmla="*/ 4 h 22"/>
                <a:gd name="T34" fmla="*/ 1 w 42"/>
                <a:gd name="T35" fmla="*/ 2 h 22"/>
                <a:gd name="T36" fmla="*/ 1 w 42"/>
                <a:gd name="T37" fmla="*/ 2 h 22"/>
                <a:gd name="T38" fmla="*/ 1 w 42"/>
                <a:gd name="T39" fmla="*/ 2 h 22"/>
                <a:gd name="T40" fmla="*/ 1 w 42"/>
                <a:gd name="T41" fmla="*/ 1 h 22"/>
                <a:gd name="T42" fmla="*/ 2 w 42"/>
                <a:gd name="T43" fmla="*/ 1 h 22"/>
                <a:gd name="T44" fmla="*/ 2 w 42"/>
                <a:gd name="T45" fmla="*/ 1 h 22"/>
                <a:gd name="T46" fmla="*/ 4 w 42"/>
                <a:gd name="T47" fmla="*/ 1 h 22"/>
                <a:gd name="T48" fmla="*/ 11 w 42"/>
                <a:gd name="T49" fmla="*/ 2 h 22"/>
                <a:gd name="T50" fmla="*/ 14 w 42"/>
                <a:gd name="T51" fmla="*/ 2 h 22"/>
                <a:gd name="T52" fmla="*/ 11 w 42"/>
                <a:gd name="T53" fmla="*/ 2 h 22"/>
                <a:gd name="T54" fmla="*/ 5 w 42"/>
                <a:gd name="T55" fmla="*/ 0 h 22"/>
                <a:gd name="T56" fmla="*/ 2 w 42"/>
                <a:gd name="T57" fmla="*/ 0 h 22"/>
                <a:gd name="T58" fmla="*/ 1 w 42"/>
                <a:gd name="T59" fmla="*/ 0 h 22"/>
                <a:gd name="T60" fmla="*/ 0 w 42"/>
                <a:gd name="T61" fmla="*/ 1 h 22"/>
                <a:gd name="T62" fmla="*/ 0 w 42"/>
                <a:gd name="T63" fmla="*/ 1 h 22"/>
                <a:gd name="T64" fmla="*/ 0 w 42"/>
                <a:gd name="T65" fmla="*/ 1 h 22"/>
                <a:gd name="T66" fmla="*/ 0 w 42"/>
                <a:gd name="T67" fmla="*/ 2 h 22"/>
                <a:gd name="T68" fmla="*/ 1 w 42"/>
                <a:gd name="T69" fmla="*/ 4 h 22"/>
                <a:gd name="T70" fmla="*/ 3 w 42"/>
                <a:gd name="T71" fmla="*/ 6 h 22"/>
                <a:gd name="T72" fmla="*/ 6 w 42"/>
                <a:gd name="T73" fmla="*/ 8 h 22"/>
                <a:gd name="T74" fmla="*/ 13 w 42"/>
                <a:gd name="T75" fmla="*/ 12 h 22"/>
                <a:gd name="T76" fmla="*/ 19 w 42"/>
                <a:gd name="T77" fmla="*/ 15 h 22"/>
                <a:gd name="T78" fmla="*/ 21 w 42"/>
                <a:gd name="T79" fmla="*/ 16 h 22"/>
                <a:gd name="T80" fmla="*/ 22 w 42"/>
                <a:gd name="T8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" h="22">
                  <a:moveTo>
                    <a:pt x="22" y="16"/>
                  </a:moveTo>
                  <a:cubicBezTo>
                    <a:pt x="22" y="16"/>
                    <a:pt x="23" y="16"/>
                    <a:pt x="24" y="17"/>
                  </a:cubicBezTo>
                  <a:cubicBezTo>
                    <a:pt x="27" y="18"/>
                    <a:pt x="30" y="19"/>
                    <a:pt x="33" y="20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1"/>
                    <a:pt x="36" y="21"/>
                    <a:pt x="37" y="21"/>
                  </a:cubicBezTo>
                  <a:cubicBezTo>
                    <a:pt x="38" y="21"/>
                    <a:pt x="39" y="22"/>
                    <a:pt x="40" y="22"/>
                  </a:cubicBezTo>
                  <a:cubicBezTo>
                    <a:pt x="41" y="22"/>
                    <a:pt x="42" y="22"/>
                    <a:pt x="42" y="22"/>
                  </a:cubicBezTo>
                  <a:cubicBezTo>
                    <a:pt x="42" y="22"/>
                    <a:pt x="41" y="22"/>
                    <a:pt x="40" y="21"/>
                  </a:cubicBezTo>
                  <a:cubicBezTo>
                    <a:pt x="38" y="21"/>
                    <a:pt x="37" y="20"/>
                    <a:pt x="35" y="20"/>
                  </a:cubicBezTo>
                  <a:cubicBezTo>
                    <a:pt x="34" y="19"/>
                    <a:pt x="34" y="19"/>
                    <a:pt x="33" y="19"/>
                  </a:cubicBezTo>
                  <a:cubicBezTo>
                    <a:pt x="32" y="19"/>
                    <a:pt x="30" y="18"/>
                    <a:pt x="29" y="17"/>
                  </a:cubicBezTo>
                  <a:cubicBezTo>
                    <a:pt x="27" y="17"/>
                    <a:pt x="26" y="16"/>
                    <a:pt x="24" y="15"/>
                  </a:cubicBezTo>
                  <a:cubicBezTo>
                    <a:pt x="23" y="15"/>
                    <a:pt x="21" y="14"/>
                    <a:pt x="20" y="13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2" y="10"/>
                    <a:pt x="11" y="9"/>
                    <a:pt x="9" y="8"/>
                  </a:cubicBezTo>
                  <a:cubicBezTo>
                    <a:pt x="8" y="7"/>
                    <a:pt x="6" y="6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7" y="1"/>
                    <a:pt x="10" y="2"/>
                    <a:pt x="11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1"/>
                    <a:pt x="7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7"/>
                    <a:pt x="5" y="7"/>
                    <a:pt x="6" y="8"/>
                  </a:cubicBezTo>
                  <a:cubicBezTo>
                    <a:pt x="8" y="9"/>
                    <a:pt x="11" y="11"/>
                    <a:pt x="13" y="12"/>
                  </a:cubicBezTo>
                  <a:cubicBezTo>
                    <a:pt x="15" y="13"/>
                    <a:pt x="17" y="14"/>
                    <a:pt x="19" y="15"/>
                  </a:cubicBezTo>
                  <a:cubicBezTo>
                    <a:pt x="20" y="15"/>
                    <a:pt x="20" y="15"/>
                    <a:pt x="21" y="16"/>
                  </a:cubicBezTo>
                  <a:lnTo>
                    <a:pt x="22" y="16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5" name="Freeform 462">
              <a:extLst>
                <a:ext uri="{FF2B5EF4-FFF2-40B4-BE49-F238E27FC236}">
                  <a16:creationId xmlns:a16="http://schemas.microsoft.com/office/drawing/2014/main" id="{C8005975-D661-AD47-B3D7-FDD7912AF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957263"/>
              <a:ext cx="247650" cy="71438"/>
            </a:xfrm>
            <a:custGeom>
              <a:avLst/>
              <a:gdLst>
                <a:gd name="T0" fmla="*/ 66 w 66"/>
                <a:gd name="T1" fmla="*/ 6 h 19"/>
                <a:gd name="T2" fmla="*/ 58 w 66"/>
                <a:gd name="T3" fmla="*/ 6 h 19"/>
                <a:gd name="T4" fmla="*/ 51 w 66"/>
                <a:gd name="T5" fmla="*/ 5 h 19"/>
                <a:gd name="T6" fmla="*/ 1 w 66"/>
                <a:gd name="T7" fmla="*/ 0 h 19"/>
                <a:gd name="T8" fmla="*/ 1 w 66"/>
                <a:gd name="T9" fmla="*/ 1 h 19"/>
                <a:gd name="T10" fmla="*/ 1 w 66"/>
                <a:gd name="T11" fmla="*/ 4 h 19"/>
                <a:gd name="T12" fmla="*/ 0 w 66"/>
                <a:gd name="T13" fmla="*/ 8 h 19"/>
                <a:gd name="T14" fmla="*/ 4 w 66"/>
                <a:gd name="T15" fmla="*/ 13 h 19"/>
                <a:gd name="T16" fmla="*/ 23 w 66"/>
                <a:gd name="T17" fmla="*/ 15 h 19"/>
                <a:gd name="T18" fmla="*/ 42 w 66"/>
                <a:gd name="T19" fmla="*/ 17 h 19"/>
                <a:gd name="T20" fmla="*/ 60 w 66"/>
                <a:gd name="T21" fmla="*/ 19 h 19"/>
                <a:gd name="T22" fmla="*/ 65 w 66"/>
                <a:gd name="T23" fmla="*/ 14 h 19"/>
                <a:gd name="T24" fmla="*/ 66 w 66"/>
                <a:gd name="T25" fmla="*/ 13 h 19"/>
                <a:gd name="T26" fmla="*/ 66 w 66"/>
                <a:gd name="T27" fmla="*/ 10 h 19"/>
                <a:gd name="T28" fmla="*/ 66 w 66"/>
                <a:gd name="T2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9">
                  <a:moveTo>
                    <a:pt x="66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2" y="12"/>
                    <a:pt x="4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5" y="17"/>
                    <a:pt x="65" y="14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6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6" name="Freeform 463">
              <a:extLst>
                <a:ext uri="{FF2B5EF4-FFF2-40B4-BE49-F238E27FC236}">
                  <a16:creationId xmlns:a16="http://schemas.microsoft.com/office/drawing/2014/main" id="{C473B7B1-6D85-6142-B413-595C1BB02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9388" y="922338"/>
              <a:ext cx="187325" cy="57150"/>
            </a:xfrm>
            <a:custGeom>
              <a:avLst/>
              <a:gdLst>
                <a:gd name="T0" fmla="*/ 46 w 50"/>
                <a:gd name="T1" fmla="*/ 5 h 15"/>
                <a:gd name="T2" fmla="*/ 37 w 50"/>
                <a:gd name="T3" fmla="*/ 4 h 15"/>
                <a:gd name="T4" fmla="*/ 33 w 50"/>
                <a:gd name="T5" fmla="*/ 3 h 15"/>
                <a:gd name="T6" fmla="*/ 20 w 50"/>
                <a:gd name="T7" fmla="*/ 2 h 15"/>
                <a:gd name="T8" fmla="*/ 19 w 50"/>
                <a:gd name="T9" fmla="*/ 2 h 15"/>
                <a:gd name="T10" fmla="*/ 5 w 50"/>
                <a:gd name="T11" fmla="*/ 0 h 15"/>
                <a:gd name="T12" fmla="*/ 1 w 50"/>
                <a:gd name="T13" fmla="*/ 3 h 15"/>
                <a:gd name="T14" fmla="*/ 0 w 50"/>
                <a:gd name="T15" fmla="*/ 9 h 15"/>
                <a:gd name="T16" fmla="*/ 42 w 50"/>
                <a:gd name="T17" fmla="*/ 14 h 15"/>
                <a:gd name="T18" fmla="*/ 49 w 50"/>
                <a:gd name="T19" fmla="*/ 15 h 15"/>
                <a:gd name="T20" fmla="*/ 50 w 50"/>
                <a:gd name="T21" fmla="*/ 9 h 15"/>
                <a:gd name="T22" fmla="*/ 46 w 50"/>
                <a:gd name="T2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5">
                  <a:moveTo>
                    <a:pt x="46" y="5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7"/>
                    <a:pt x="48" y="5"/>
                    <a:pt x="46" y="5"/>
                  </a:cubicBez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7" name="Freeform 464">
              <a:extLst>
                <a:ext uri="{FF2B5EF4-FFF2-40B4-BE49-F238E27FC236}">
                  <a16:creationId xmlns:a16="http://schemas.microsoft.com/office/drawing/2014/main" id="{6C0DD2E8-8042-724A-816A-6A117D4B5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6550" y="974725"/>
              <a:ext cx="26988" cy="4763"/>
            </a:xfrm>
            <a:custGeom>
              <a:avLst/>
              <a:gdLst>
                <a:gd name="T0" fmla="*/ 0 w 17"/>
                <a:gd name="T1" fmla="*/ 0 h 3"/>
                <a:gd name="T2" fmla="*/ 17 w 17"/>
                <a:gd name="T3" fmla="*/ 3 h 3"/>
                <a:gd name="T4" fmla="*/ 0 w 1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8" name="Freeform 465">
              <a:extLst>
                <a:ext uri="{FF2B5EF4-FFF2-40B4-BE49-F238E27FC236}">
                  <a16:creationId xmlns:a16="http://schemas.microsoft.com/office/drawing/2014/main" id="{886CD419-427E-644B-ADC7-91B0E70A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6550" y="974725"/>
              <a:ext cx="26988" cy="4763"/>
            </a:xfrm>
            <a:custGeom>
              <a:avLst/>
              <a:gdLst>
                <a:gd name="T0" fmla="*/ 0 w 17"/>
                <a:gd name="T1" fmla="*/ 0 h 3"/>
                <a:gd name="T2" fmla="*/ 17 w 17"/>
                <a:gd name="T3" fmla="*/ 3 h 3"/>
                <a:gd name="T4" fmla="*/ 0 w 1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lnTo>
                    <a:pt x="17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9" name="Freeform 466">
              <a:extLst>
                <a:ext uri="{FF2B5EF4-FFF2-40B4-BE49-F238E27FC236}">
                  <a16:creationId xmlns:a16="http://schemas.microsoft.com/office/drawing/2014/main" id="{97BCB7D9-B87D-F74F-839F-4C3293450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765175"/>
              <a:ext cx="138113" cy="176213"/>
            </a:xfrm>
            <a:custGeom>
              <a:avLst/>
              <a:gdLst>
                <a:gd name="T0" fmla="*/ 0 w 37"/>
                <a:gd name="T1" fmla="*/ 43 h 47"/>
                <a:gd name="T2" fmla="*/ 12 w 37"/>
                <a:gd name="T3" fmla="*/ 44 h 47"/>
                <a:gd name="T4" fmla="*/ 13 w 37"/>
                <a:gd name="T5" fmla="*/ 44 h 47"/>
                <a:gd name="T6" fmla="*/ 26 w 37"/>
                <a:gd name="T7" fmla="*/ 45 h 47"/>
                <a:gd name="T8" fmla="*/ 30 w 37"/>
                <a:gd name="T9" fmla="*/ 46 h 47"/>
                <a:gd name="T10" fmla="*/ 37 w 37"/>
                <a:gd name="T11" fmla="*/ 47 h 47"/>
                <a:gd name="T12" fmla="*/ 37 w 37"/>
                <a:gd name="T13" fmla="*/ 44 h 47"/>
                <a:gd name="T14" fmla="*/ 37 w 37"/>
                <a:gd name="T15" fmla="*/ 42 h 47"/>
                <a:gd name="T16" fmla="*/ 22 w 37"/>
                <a:gd name="T17" fmla="*/ 27 h 47"/>
                <a:gd name="T18" fmla="*/ 23 w 37"/>
                <a:gd name="T19" fmla="*/ 6 h 47"/>
                <a:gd name="T20" fmla="*/ 26 w 37"/>
                <a:gd name="T21" fmla="*/ 3 h 47"/>
                <a:gd name="T22" fmla="*/ 23 w 37"/>
                <a:gd name="T23" fmla="*/ 0 h 47"/>
                <a:gd name="T24" fmla="*/ 20 w 37"/>
                <a:gd name="T25" fmla="*/ 3 h 47"/>
                <a:gd name="T26" fmla="*/ 22 w 37"/>
                <a:gd name="T27" fmla="*/ 6 h 47"/>
                <a:gd name="T28" fmla="*/ 19 w 37"/>
                <a:gd name="T29" fmla="*/ 27 h 47"/>
                <a:gd name="T30" fmla="*/ 2 w 37"/>
                <a:gd name="T31" fmla="*/ 36 h 47"/>
                <a:gd name="T32" fmla="*/ 1 w 37"/>
                <a:gd name="T33" fmla="*/ 38 h 47"/>
                <a:gd name="T34" fmla="*/ 0 w 37"/>
                <a:gd name="T35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47">
                  <a:moveTo>
                    <a:pt x="0" y="43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6"/>
                    <a:pt x="37" y="45"/>
                    <a:pt x="37" y="44"/>
                  </a:cubicBezTo>
                  <a:cubicBezTo>
                    <a:pt x="37" y="43"/>
                    <a:pt x="37" y="43"/>
                    <a:pt x="37" y="42"/>
                  </a:cubicBezTo>
                  <a:cubicBezTo>
                    <a:pt x="36" y="34"/>
                    <a:pt x="30" y="28"/>
                    <a:pt x="22" y="2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6"/>
                    <a:pt x="26" y="5"/>
                    <a:pt x="26" y="3"/>
                  </a:cubicBezTo>
                  <a:cubicBezTo>
                    <a:pt x="26" y="2"/>
                    <a:pt x="25" y="0"/>
                    <a:pt x="23" y="0"/>
                  </a:cubicBezTo>
                  <a:cubicBezTo>
                    <a:pt x="22" y="0"/>
                    <a:pt x="20" y="1"/>
                    <a:pt x="20" y="3"/>
                  </a:cubicBezTo>
                  <a:cubicBezTo>
                    <a:pt x="20" y="4"/>
                    <a:pt x="21" y="5"/>
                    <a:pt x="22" y="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6" y="30"/>
                    <a:pt x="2" y="36"/>
                  </a:cubicBezTo>
                  <a:cubicBezTo>
                    <a:pt x="2" y="36"/>
                    <a:pt x="2" y="37"/>
                    <a:pt x="1" y="38"/>
                  </a:cubicBezTo>
                  <a:cubicBezTo>
                    <a:pt x="1" y="39"/>
                    <a:pt x="0" y="41"/>
                    <a:pt x="0" y="43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0" name="Freeform 467">
              <a:extLst>
                <a:ext uri="{FF2B5EF4-FFF2-40B4-BE49-F238E27FC236}">
                  <a16:creationId xmlns:a16="http://schemas.microsoft.com/office/drawing/2014/main" id="{449E4562-51F5-6D4D-BE6A-737E4E95B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5" y="1012825"/>
              <a:ext cx="179388" cy="139700"/>
            </a:xfrm>
            <a:custGeom>
              <a:avLst/>
              <a:gdLst>
                <a:gd name="T0" fmla="*/ 17 w 48"/>
                <a:gd name="T1" fmla="*/ 2 h 37"/>
                <a:gd name="T2" fmla="*/ 19 w 48"/>
                <a:gd name="T3" fmla="*/ 5 h 37"/>
                <a:gd name="T4" fmla="*/ 20 w 48"/>
                <a:gd name="T5" fmla="*/ 5 h 37"/>
                <a:gd name="T6" fmla="*/ 19 w 48"/>
                <a:gd name="T7" fmla="*/ 9 h 37"/>
                <a:gd name="T8" fmla="*/ 21 w 48"/>
                <a:gd name="T9" fmla="*/ 11 h 37"/>
                <a:gd name="T10" fmla="*/ 24 w 48"/>
                <a:gd name="T11" fmla="*/ 11 h 37"/>
                <a:gd name="T12" fmla="*/ 24 w 48"/>
                <a:gd name="T13" fmla="*/ 13 h 37"/>
                <a:gd name="T14" fmla="*/ 9 w 48"/>
                <a:gd name="T15" fmla="*/ 11 h 37"/>
                <a:gd name="T16" fmla="*/ 1 w 48"/>
                <a:gd name="T17" fmla="*/ 17 h 37"/>
                <a:gd name="T18" fmla="*/ 0 w 48"/>
                <a:gd name="T19" fmla="*/ 25 h 37"/>
                <a:gd name="T20" fmla="*/ 2 w 48"/>
                <a:gd name="T21" fmla="*/ 30 h 37"/>
                <a:gd name="T22" fmla="*/ 6 w 48"/>
                <a:gd name="T23" fmla="*/ 33 h 37"/>
                <a:gd name="T24" fmla="*/ 6 w 48"/>
                <a:gd name="T25" fmla="*/ 30 h 37"/>
                <a:gd name="T26" fmla="*/ 6 w 48"/>
                <a:gd name="T27" fmla="*/ 28 h 37"/>
                <a:gd name="T28" fmla="*/ 6 w 48"/>
                <a:gd name="T29" fmla="*/ 27 h 37"/>
                <a:gd name="T30" fmla="*/ 5 w 48"/>
                <a:gd name="T31" fmla="*/ 26 h 37"/>
                <a:gd name="T32" fmla="*/ 6 w 48"/>
                <a:gd name="T33" fmla="*/ 18 h 37"/>
                <a:gd name="T34" fmla="*/ 8 w 48"/>
                <a:gd name="T35" fmla="*/ 16 h 37"/>
                <a:gd name="T36" fmla="*/ 41 w 48"/>
                <a:gd name="T37" fmla="*/ 19 h 37"/>
                <a:gd name="T38" fmla="*/ 42 w 48"/>
                <a:gd name="T39" fmla="*/ 20 h 37"/>
                <a:gd name="T40" fmla="*/ 43 w 48"/>
                <a:gd name="T41" fmla="*/ 22 h 37"/>
                <a:gd name="T42" fmla="*/ 42 w 48"/>
                <a:gd name="T43" fmla="*/ 30 h 37"/>
                <a:gd name="T44" fmla="*/ 40 w 48"/>
                <a:gd name="T45" fmla="*/ 31 h 37"/>
                <a:gd name="T46" fmla="*/ 40 w 48"/>
                <a:gd name="T47" fmla="*/ 34 h 37"/>
                <a:gd name="T48" fmla="*/ 40 w 48"/>
                <a:gd name="T49" fmla="*/ 37 h 37"/>
                <a:gd name="T50" fmla="*/ 40 w 48"/>
                <a:gd name="T51" fmla="*/ 37 h 37"/>
                <a:gd name="T52" fmla="*/ 47 w 48"/>
                <a:gd name="T53" fmla="*/ 30 h 37"/>
                <a:gd name="T54" fmla="*/ 48 w 48"/>
                <a:gd name="T55" fmla="*/ 22 h 37"/>
                <a:gd name="T56" fmla="*/ 46 w 48"/>
                <a:gd name="T57" fmla="*/ 17 h 37"/>
                <a:gd name="T58" fmla="*/ 41 w 48"/>
                <a:gd name="T59" fmla="*/ 14 h 37"/>
                <a:gd name="T60" fmla="*/ 27 w 48"/>
                <a:gd name="T61" fmla="*/ 13 h 37"/>
                <a:gd name="T62" fmla="*/ 27 w 48"/>
                <a:gd name="T63" fmla="*/ 12 h 37"/>
                <a:gd name="T64" fmla="*/ 29 w 48"/>
                <a:gd name="T65" fmla="*/ 12 h 37"/>
                <a:gd name="T66" fmla="*/ 32 w 48"/>
                <a:gd name="T67" fmla="*/ 10 h 37"/>
                <a:gd name="T68" fmla="*/ 32 w 48"/>
                <a:gd name="T69" fmla="*/ 6 h 37"/>
                <a:gd name="T70" fmla="*/ 33 w 48"/>
                <a:gd name="T71" fmla="*/ 6 h 37"/>
                <a:gd name="T72" fmla="*/ 36 w 48"/>
                <a:gd name="T73" fmla="*/ 4 h 37"/>
                <a:gd name="T74" fmla="*/ 36 w 48"/>
                <a:gd name="T75" fmla="*/ 2 h 37"/>
                <a:gd name="T76" fmla="*/ 17 w 48"/>
                <a:gd name="T77" fmla="*/ 0 h 37"/>
                <a:gd name="T78" fmla="*/ 17 w 48"/>
                <a:gd name="T7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" h="37">
                  <a:moveTo>
                    <a:pt x="17" y="2"/>
                  </a:moveTo>
                  <a:cubicBezTo>
                    <a:pt x="17" y="4"/>
                    <a:pt x="18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0"/>
                    <a:pt x="20" y="11"/>
                    <a:pt x="21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5" y="11"/>
                    <a:pt x="1" y="13"/>
                    <a:pt x="1" y="1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9"/>
                    <a:pt x="2" y="30"/>
                  </a:cubicBezTo>
                  <a:cubicBezTo>
                    <a:pt x="3" y="32"/>
                    <a:pt x="4" y="33"/>
                    <a:pt x="6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7" y="16"/>
                    <a:pt x="8" y="16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20"/>
                    <a:pt x="42" y="20"/>
                    <a:pt x="42" y="20"/>
                  </a:cubicBezTo>
                  <a:cubicBezTo>
                    <a:pt x="43" y="21"/>
                    <a:pt x="43" y="21"/>
                    <a:pt x="43" y="22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1"/>
                    <a:pt x="41" y="31"/>
                    <a:pt x="40" y="31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3" y="37"/>
                    <a:pt x="47" y="34"/>
                    <a:pt x="47" y="30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0"/>
                    <a:pt x="47" y="19"/>
                    <a:pt x="46" y="17"/>
                  </a:cubicBezTo>
                  <a:cubicBezTo>
                    <a:pt x="45" y="16"/>
                    <a:pt x="43" y="15"/>
                    <a:pt x="41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1"/>
                    <a:pt x="32" y="1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4" y="7"/>
                    <a:pt x="35" y="6"/>
                    <a:pt x="36" y="4"/>
                  </a:cubicBezTo>
                  <a:cubicBezTo>
                    <a:pt x="36" y="4"/>
                    <a:pt x="36" y="3"/>
                    <a:pt x="36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2"/>
                    <a:pt x="17" y="2"/>
                  </a:cubicBez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1" name="Freeform 468">
              <a:extLst>
                <a:ext uri="{FF2B5EF4-FFF2-40B4-BE49-F238E27FC236}">
                  <a16:creationId xmlns:a16="http://schemas.microsoft.com/office/drawing/2014/main" id="{BC1A4735-AE69-FD45-B540-8CE3E8013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775" y="1012825"/>
              <a:ext cx="71438" cy="7938"/>
            </a:xfrm>
            <a:custGeom>
              <a:avLst/>
              <a:gdLst>
                <a:gd name="T0" fmla="*/ 45 w 45"/>
                <a:gd name="T1" fmla="*/ 5 h 5"/>
                <a:gd name="T2" fmla="*/ 0 w 45"/>
                <a:gd name="T3" fmla="*/ 0 h 5"/>
                <a:gd name="T4" fmla="*/ 45 w 4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5">
                  <a:moveTo>
                    <a:pt x="45" y="5"/>
                  </a:moveTo>
                  <a:lnTo>
                    <a:pt x="0" y="0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2" name="Freeform 469">
              <a:extLst>
                <a:ext uri="{FF2B5EF4-FFF2-40B4-BE49-F238E27FC236}">
                  <a16:creationId xmlns:a16="http://schemas.microsoft.com/office/drawing/2014/main" id="{E78C60A2-784A-1244-92F0-0A25BD3A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775" y="1012825"/>
              <a:ext cx="71438" cy="7938"/>
            </a:xfrm>
            <a:custGeom>
              <a:avLst/>
              <a:gdLst>
                <a:gd name="T0" fmla="*/ 45 w 45"/>
                <a:gd name="T1" fmla="*/ 5 h 5"/>
                <a:gd name="T2" fmla="*/ 0 w 45"/>
                <a:gd name="T3" fmla="*/ 0 h 5"/>
                <a:gd name="T4" fmla="*/ 45 w 4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5">
                  <a:moveTo>
                    <a:pt x="45" y="5"/>
                  </a:moveTo>
                  <a:lnTo>
                    <a:pt x="0" y="0"/>
                  </a:lnTo>
                  <a:lnTo>
                    <a:pt x="45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3" name="Freeform 470">
              <a:extLst>
                <a:ext uri="{FF2B5EF4-FFF2-40B4-BE49-F238E27FC236}">
                  <a16:creationId xmlns:a16="http://schemas.microsoft.com/office/drawing/2014/main" id="{FB298ED6-1B3B-5E4B-99CD-BB13F13D5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1087438"/>
              <a:ext cx="100013" cy="71438"/>
            </a:xfrm>
            <a:custGeom>
              <a:avLst/>
              <a:gdLst>
                <a:gd name="T0" fmla="*/ 61 w 63"/>
                <a:gd name="T1" fmla="*/ 34 h 45"/>
                <a:gd name="T2" fmla="*/ 61 w 63"/>
                <a:gd name="T3" fmla="*/ 31 h 45"/>
                <a:gd name="T4" fmla="*/ 61 w 63"/>
                <a:gd name="T5" fmla="*/ 22 h 45"/>
                <a:gd name="T6" fmla="*/ 61 w 63"/>
                <a:gd name="T7" fmla="*/ 22 h 45"/>
                <a:gd name="T8" fmla="*/ 63 w 63"/>
                <a:gd name="T9" fmla="*/ 7 h 45"/>
                <a:gd name="T10" fmla="*/ 2 w 63"/>
                <a:gd name="T11" fmla="*/ 0 h 45"/>
                <a:gd name="T12" fmla="*/ 0 w 63"/>
                <a:gd name="T13" fmla="*/ 26 h 45"/>
                <a:gd name="T14" fmla="*/ 0 w 63"/>
                <a:gd name="T15" fmla="*/ 38 h 45"/>
                <a:gd name="T16" fmla="*/ 59 w 63"/>
                <a:gd name="T17" fmla="*/ 45 h 45"/>
                <a:gd name="T18" fmla="*/ 59 w 63"/>
                <a:gd name="T19" fmla="*/ 43 h 45"/>
                <a:gd name="T20" fmla="*/ 61 w 63"/>
                <a:gd name="T21" fmla="*/ 38 h 45"/>
                <a:gd name="T22" fmla="*/ 61 w 63"/>
                <a:gd name="T23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45">
                  <a:moveTo>
                    <a:pt x="61" y="34"/>
                  </a:moveTo>
                  <a:lnTo>
                    <a:pt x="61" y="31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3" y="7"/>
                  </a:lnTo>
                  <a:lnTo>
                    <a:pt x="2" y="0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59" y="45"/>
                  </a:lnTo>
                  <a:lnTo>
                    <a:pt x="59" y="43"/>
                  </a:lnTo>
                  <a:lnTo>
                    <a:pt x="61" y="38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243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4" name="Freeform 471">
              <a:extLst>
                <a:ext uri="{FF2B5EF4-FFF2-40B4-BE49-F238E27FC236}">
                  <a16:creationId xmlns:a16="http://schemas.microsoft.com/office/drawing/2014/main" id="{49DA387B-7844-F74A-AF0B-C222F67F8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7325" y="1073150"/>
              <a:ext cx="142875" cy="85725"/>
            </a:xfrm>
            <a:custGeom>
              <a:avLst/>
              <a:gdLst>
                <a:gd name="T0" fmla="*/ 35 w 38"/>
                <a:gd name="T1" fmla="*/ 15 h 23"/>
                <a:gd name="T2" fmla="*/ 37 w 38"/>
                <a:gd name="T3" fmla="*/ 14 h 23"/>
                <a:gd name="T4" fmla="*/ 38 w 38"/>
                <a:gd name="T5" fmla="*/ 6 h 23"/>
                <a:gd name="T6" fmla="*/ 37 w 38"/>
                <a:gd name="T7" fmla="*/ 4 h 23"/>
                <a:gd name="T8" fmla="*/ 36 w 38"/>
                <a:gd name="T9" fmla="*/ 3 h 23"/>
                <a:gd name="T10" fmla="*/ 3 w 38"/>
                <a:gd name="T11" fmla="*/ 0 h 23"/>
                <a:gd name="T12" fmla="*/ 1 w 38"/>
                <a:gd name="T13" fmla="*/ 2 h 23"/>
                <a:gd name="T14" fmla="*/ 0 w 38"/>
                <a:gd name="T15" fmla="*/ 10 h 23"/>
                <a:gd name="T16" fmla="*/ 1 w 38"/>
                <a:gd name="T17" fmla="*/ 11 h 23"/>
                <a:gd name="T18" fmla="*/ 1 w 38"/>
                <a:gd name="T19" fmla="*/ 12 h 23"/>
                <a:gd name="T20" fmla="*/ 1 w 38"/>
                <a:gd name="T21" fmla="*/ 14 h 23"/>
                <a:gd name="T22" fmla="*/ 1 w 38"/>
                <a:gd name="T23" fmla="*/ 17 h 23"/>
                <a:gd name="T24" fmla="*/ 1 w 38"/>
                <a:gd name="T25" fmla="*/ 19 h 23"/>
                <a:gd name="T26" fmla="*/ 5 w 38"/>
                <a:gd name="T27" fmla="*/ 19 h 23"/>
                <a:gd name="T28" fmla="*/ 5 w 38"/>
                <a:gd name="T29" fmla="*/ 17 h 23"/>
                <a:gd name="T30" fmla="*/ 5 w 38"/>
                <a:gd name="T31" fmla="*/ 17 h 23"/>
                <a:gd name="T32" fmla="*/ 5 w 38"/>
                <a:gd name="T33" fmla="*/ 15 h 23"/>
                <a:gd name="T34" fmla="*/ 5 w 38"/>
                <a:gd name="T35" fmla="*/ 15 h 23"/>
                <a:gd name="T36" fmla="*/ 6 w 38"/>
                <a:gd name="T37" fmla="*/ 4 h 23"/>
                <a:gd name="T38" fmla="*/ 32 w 38"/>
                <a:gd name="T39" fmla="*/ 7 h 23"/>
                <a:gd name="T40" fmla="*/ 31 w 38"/>
                <a:gd name="T41" fmla="*/ 13 h 23"/>
                <a:gd name="T42" fmla="*/ 31 w 38"/>
                <a:gd name="T43" fmla="*/ 13 h 23"/>
                <a:gd name="T44" fmla="*/ 31 w 38"/>
                <a:gd name="T45" fmla="*/ 17 h 23"/>
                <a:gd name="T46" fmla="*/ 31 w 38"/>
                <a:gd name="T47" fmla="*/ 18 h 23"/>
                <a:gd name="T48" fmla="*/ 31 w 38"/>
                <a:gd name="T49" fmla="*/ 20 h 23"/>
                <a:gd name="T50" fmla="*/ 30 w 38"/>
                <a:gd name="T51" fmla="*/ 22 h 23"/>
                <a:gd name="T52" fmla="*/ 34 w 38"/>
                <a:gd name="T53" fmla="*/ 23 h 23"/>
                <a:gd name="T54" fmla="*/ 35 w 38"/>
                <a:gd name="T55" fmla="*/ 21 h 23"/>
                <a:gd name="T56" fmla="*/ 35 w 38"/>
                <a:gd name="T57" fmla="*/ 18 h 23"/>
                <a:gd name="T58" fmla="*/ 35 w 38"/>
                <a:gd name="T5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23">
                  <a:moveTo>
                    <a:pt x="35" y="15"/>
                  </a:moveTo>
                  <a:cubicBezTo>
                    <a:pt x="36" y="15"/>
                    <a:pt x="37" y="15"/>
                    <a:pt x="37" y="1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5"/>
                    <a:pt x="38" y="5"/>
                    <a:pt x="37" y="4"/>
                  </a:cubicBezTo>
                  <a:cubicBezTo>
                    <a:pt x="37" y="4"/>
                    <a:pt x="36" y="4"/>
                    <a:pt x="36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lnTo>
                    <a:pt x="3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5" name="Freeform 472">
              <a:extLst>
                <a:ext uri="{FF2B5EF4-FFF2-40B4-BE49-F238E27FC236}">
                  <a16:creationId xmlns:a16="http://schemas.microsoft.com/office/drawing/2014/main" id="{1028334D-D49E-9648-9045-7085AD97B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038" y="1147763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6" name="Freeform 473">
              <a:extLst>
                <a:ext uri="{FF2B5EF4-FFF2-40B4-BE49-F238E27FC236}">
                  <a16:creationId xmlns:a16="http://schemas.microsoft.com/office/drawing/2014/main" id="{26361236-F2D5-B446-9A4B-2D39EECA0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038" y="1147763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2" y="0"/>
                  </a:lnTo>
                  <a:lnTo>
                    <a:pt x="0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2734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46979BA-A130-A74F-BBA1-443FFC341E7B}"/>
              </a:ext>
            </a:extLst>
          </p:cNvPr>
          <p:cNvGrpSpPr/>
          <p:nvPr/>
        </p:nvGrpSpPr>
        <p:grpSpPr>
          <a:xfrm>
            <a:off x="3647513" y="4183845"/>
            <a:ext cx="2347900" cy="1588553"/>
            <a:chOff x="3223453" y="4078980"/>
            <a:chExt cx="2347900" cy="1588553"/>
          </a:xfrm>
        </p:grpSpPr>
        <p:grpSp>
          <p:nvGrpSpPr>
            <p:cNvPr id="760" name="Gruppieren 433">
              <a:extLst>
                <a:ext uri="{FF2B5EF4-FFF2-40B4-BE49-F238E27FC236}">
                  <a16:creationId xmlns:a16="http://schemas.microsoft.com/office/drawing/2014/main" id="{C627BBA2-808C-5E49-9DD1-E2851AF412E1}"/>
                </a:ext>
              </a:extLst>
            </p:cNvPr>
            <p:cNvGrpSpPr/>
            <p:nvPr/>
          </p:nvGrpSpPr>
          <p:grpSpPr>
            <a:xfrm>
              <a:off x="3223453" y="4078980"/>
              <a:ext cx="969937" cy="962092"/>
              <a:chOff x="4550538" y="4254863"/>
              <a:chExt cx="969937" cy="962092"/>
            </a:xfrm>
          </p:grpSpPr>
          <p:grpSp>
            <p:nvGrpSpPr>
              <p:cNvPr id="761" name="Gruppieren 770">
                <a:extLst>
                  <a:ext uri="{FF2B5EF4-FFF2-40B4-BE49-F238E27FC236}">
                    <a16:creationId xmlns:a16="http://schemas.microsoft.com/office/drawing/2014/main" id="{343C794E-5FF2-3E4C-8CB3-F378E935BC6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50538" y="4254863"/>
                <a:ext cx="789416" cy="796490"/>
                <a:chOff x="4440238" y="4256088"/>
                <a:chExt cx="885825" cy="893763"/>
              </a:xfrm>
            </p:grpSpPr>
            <p:sp>
              <p:nvSpPr>
                <p:cNvPr id="764" name="Freeform 474">
                  <a:extLst>
                    <a:ext uri="{FF2B5EF4-FFF2-40B4-BE49-F238E27FC236}">
                      <a16:creationId xmlns:a16="http://schemas.microsoft.com/office/drawing/2014/main" id="{AD41FF34-A73B-5845-A39E-CAD4031398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0800" y="4476750"/>
                  <a:ext cx="11113" cy="0"/>
                </a:xfrm>
                <a:custGeom>
                  <a:avLst/>
                  <a:gdLst>
                    <a:gd name="T0" fmla="*/ 3 w 3"/>
                    <a:gd name="T1" fmla="*/ 2 w 3"/>
                    <a:gd name="T2" fmla="*/ 0 w 3"/>
                    <a:gd name="T3" fmla="*/ 1 w 3"/>
                    <a:gd name="T4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DC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475">
                  <a:extLst>
                    <a:ext uri="{FF2B5EF4-FFF2-40B4-BE49-F238E27FC236}">
                      <a16:creationId xmlns:a16="http://schemas.microsoft.com/office/drawing/2014/main" id="{18F52110-6A1D-BC40-802B-CE08AABEA4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49775" y="4506913"/>
                  <a:ext cx="319088" cy="195263"/>
                </a:xfrm>
                <a:custGeom>
                  <a:avLst/>
                  <a:gdLst>
                    <a:gd name="T0" fmla="*/ 85 w 85"/>
                    <a:gd name="T1" fmla="*/ 49 h 52"/>
                    <a:gd name="T2" fmla="*/ 82 w 85"/>
                    <a:gd name="T3" fmla="*/ 0 h 52"/>
                    <a:gd name="T4" fmla="*/ 28 w 85"/>
                    <a:gd name="T5" fmla="*/ 0 h 52"/>
                    <a:gd name="T6" fmla="*/ 6 w 85"/>
                    <a:gd name="T7" fmla="*/ 19 h 52"/>
                    <a:gd name="T8" fmla="*/ 0 w 85"/>
                    <a:gd name="T9" fmla="*/ 52 h 52"/>
                    <a:gd name="T10" fmla="*/ 14 w 85"/>
                    <a:gd name="T11" fmla="*/ 49 h 52"/>
                    <a:gd name="T12" fmla="*/ 85 w 85"/>
                    <a:gd name="T13" fmla="*/ 49 h 52"/>
                    <a:gd name="T14" fmla="*/ 54 w 85"/>
                    <a:gd name="T15" fmla="*/ 16 h 52"/>
                    <a:gd name="T16" fmla="*/ 70 w 85"/>
                    <a:gd name="T17" fmla="*/ 16 h 52"/>
                    <a:gd name="T18" fmla="*/ 72 w 85"/>
                    <a:gd name="T19" fmla="*/ 18 h 52"/>
                    <a:gd name="T20" fmla="*/ 70 w 85"/>
                    <a:gd name="T21" fmla="*/ 19 h 52"/>
                    <a:gd name="T22" fmla="*/ 54 w 85"/>
                    <a:gd name="T23" fmla="*/ 19 h 52"/>
                    <a:gd name="T24" fmla="*/ 53 w 85"/>
                    <a:gd name="T25" fmla="*/ 18 h 52"/>
                    <a:gd name="T26" fmla="*/ 54 w 85"/>
                    <a:gd name="T27" fmla="*/ 16 h 52"/>
                    <a:gd name="T28" fmla="*/ 54 w 85"/>
                    <a:gd name="T29" fmla="*/ 20 h 52"/>
                    <a:gd name="T30" fmla="*/ 70 w 85"/>
                    <a:gd name="T31" fmla="*/ 20 h 52"/>
                    <a:gd name="T32" fmla="*/ 72 w 85"/>
                    <a:gd name="T33" fmla="*/ 22 h 52"/>
                    <a:gd name="T34" fmla="*/ 70 w 85"/>
                    <a:gd name="T35" fmla="*/ 23 h 52"/>
                    <a:gd name="T36" fmla="*/ 54 w 85"/>
                    <a:gd name="T37" fmla="*/ 23 h 52"/>
                    <a:gd name="T38" fmla="*/ 53 w 85"/>
                    <a:gd name="T39" fmla="*/ 22 h 52"/>
                    <a:gd name="T40" fmla="*/ 54 w 85"/>
                    <a:gd name="T41" fmla="*/ 20 h 52"/>
                    <a:gd name="T42" fmla="*/ 54 w 85"/>
                    <a:gd name="T43" fmla="*/ 24 h 52"/>
                    <a:gd name="T44" fmla="*/ 70 w 85"/>
                    <a:gd name="T45" fmla="*/ 24 h 52"/>
                    <a:gd name="T46" fmla="*/ 72 w 85"/>
                    <a:gd name="T47" fmla="*/ 26 h 52"/>
                    <a:gd name="T48" fmla="*/ 70 w 85"/>
                    <a:gd name="T49" fmla="*/ 27 h 52"/>
                    <a:gd name="T50" fmla="*/ 54 w 85"/>
                    <a:gd name="T51" fmla="*/ 27 h 52"/>
                    <a:gd name="T52" fmla="*/ 53 w 85"/>
                    <a:gd name="T53" fmla="*/ 26 h 52"/>
                    <a:gd name="T54" fmla="*/ 54 w 85"/>
                    <a:gd name="T55" fmla="*/ 24 h 52"/>
                    <a:gd name="T56" fmla="*/ 54 w 85"/>
                    <a:gd name="T57" fmla="*/ 28 h 52"/>
                    <a:gd name="T58" fmla="*/ 70 w 85"/>
                    <a:gd name="T59" fmla="*/ 28 h 52"/>
                    <a:gd name="T60" fmla="*/ 72 w 85"/>
                    <a:gd name="T61" fmla="*/ 30 h 52"/>
                    <a:gd name="T62" fmla="*/ 70 w 85"/>
                    <a:gd name="T63" fmla="*/ 31 h 52"/>
                    <a:gd name="T64" fmla="*/ 54 w 85"/>
                    <a:gd name="T65" fmla="*/ 31 h 52"/>
                    <a:gd name="T66" fmla="*/ 53 w 85"/>
                    <a:gd name="T67" fmla="*/ 30 h 52"/>
                    <a:gd name="T68" fmla="*/ 54 w 85"/>
                    <a:gd name="T69" fmla="*/ 28 h 52"/>
                    <a:gd name="T70" fmla="*/ 54 w 85"/>
                    <a:gd name="T71" fmla="*/ 33 h 52"/>
                    <a:gd name="T72" fmla="*/ 70 w 85"/>
                    <a:gd name="T73" fmla="*/ 33 h 52"/>
                    <a:gd name="T74" fmla="*/ 72 w 85"/>
                    <a:gd name="T75" fmla="*/ 34 h 52"/>
                    <a:gd name="T76" fmla="*/ 70 w 85"/>
                    <a:gd name="T77" fmla="*/ 35 h 52"/>
                    <a:gd name="T78" fmla="*/ 54 w 85"/>
                    <a:gd name="T79" fmla="*/ 35 h 52"/>
                    <a:gd name="T80" fmla="*/ 53 w 85"/>
                    <a:gd name="T81" fmla="*/ 34 h 52"/>
                    <a:gd name="T82" fmla="*/ 54 w 85"/>
                    <a:gd name="T83" fmla="*/ 33 h 52"/>
                    <a:gd name="T84" fmla="*/ 54 w 85"/>
                    <a:gd name="T85" fmla="*/ 37 h 52"/>
                    <a:gd name="T86" fmla="*/ 70 w 85"/>
                    <a:gd name="T87" fmla="*/ 37 h 52"/>
                    <a:gd name="T88" fmla="*/ 72 w 85"/>
                    <a:gd name="T89" fmla="*/ 38 h 52"/>
                    <a:gd name="T90" fmla="*/ 70 w 85"/>
                    <a:gd name="T91" fmla="*/ 39 h 52"/>
                    <a:gd name="T92" fmla="*/ 54 w 85"/>
                    <a:gd name="T93" fmla="*/ 39 h 52"/>
                    <a:gd name="T94" fmla="*/ 53 w 85"/>
                    <a:gd name="T95" fmla="*/ 38 h 52"/>
                    <a:gd name="T96" fmla="*/ 54 w 85"/>
                    <a:gd name="T97" fmla="*/ 37 h 52"/>
                    <a:gd name="T98" fmla="*/ 54 w 85"/>
                    <a:gd name="T99" fmla="*/ 41 h 52"/>
                    <a:gd name="T100" fmla="*/ 70 w 85"/>
                    <a:gd name="T101" fmla="*/ 41 h 52"/>
                    <a:gd name="T102" fmla="*/ 72 w 85"/>
                    <a:gd name="T103" fmla="*/ 42 h 52"/>
                    <a:gd name="T104" fmla="*/ 70 w 85"/>
                    <a:gd name="T105" fmla="*/ 43 h 52"/>
                    <a:gd name="T106" fmla="*/ 54 w 85"/>
                    <a:gd name="T107" fmla="*/ 43 h 52"/>
                    <a:gd name="T108" fmla="*/ 53 w 85"/>
                    <a:gd name="T109" fmla="*/ 42 h 52"/>
                    <a:gd name="T110" fmla="*/ 54 w 85"/>
                    <a:gd name="T111" fmla="*/ 4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85" h="52">
                      <a:moveTo>
                        <a:pt x="85" y="49"/>
                      </a:move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17" y="0"/>
                        <a:pt x="8" y="8"/>
                        <a:pt x="6" y="19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4" y="50"/>
                        <a:pt x="9" y="49"/>
                        <a:pt x="14" y="49"/>
                      </a:cubicBezTo>
                      <a:lnTo>
                        <a:pt x="85" y="49"/>
                      </a:lnTo>
                      <a:close/>
                      <a:moveTo>
                        <a:pt x="54" y="16"/>
                      </a:move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71" y="16"/>
                        <a:pt x="72" y="17"/>
                        <a:pt x="72" y="18"/>
                      </a:cubicBezTo>
                      <a:cubicBezTo>
                        <a:pt x="72" y="18"/>
                        <a:pt x="71" y="19"/>
                        <a:pt x="70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9"/>
                        <a:pt x="53" y="18"/>
                        <a:pt x="53" y="18"/>
                      </a:cubicBezTo>
                      <a:cubicBezTo>
                        <a:pt x="53" y="17"/>
                        <a:pt x="54" y="16"/>
                        <a:pt x="54" y="16"/>
                      </a:cubicBezTo>
                      <a:close/>
                      <a:moveTo>
                        <a:pt x="54" y="20"/>
                      </a:moveTo>
                      <a:cubicBezTo>
                        <a:pt x="70" y="20"/>
                        <a:pt x="70" y="20"/>
                        <a:pt x="70" y="20"/>
                      </a:cubicBezTo>
                      <a:cubicBezTo>
                        <a:pt x="71" y="20"/>
                        <a:pt x="72" y="21"/>
                        <a:pt x="72" y="22"/>
                      </a:cubicBezTo>
                      <a:cubicBezTo>
                        <a:pt x="72" y="22"/>
                        <a:pt x="71" y="23"/>
                        <a:pt x="70" y="23"/>
                      </a:cubicBezTo>
                      <a:cubicBezTo>
                        <a:pt x="54" y="23"/>
                        <a:pt x="54" y="23"/>
                        <a:pt x="54" y="23"/>
                      </a:cubicBezTo>
                      <a:cubicBezTo>
                        <a:pt x="54" y="23"/>
                        <a:pt x="53" y="22"/>
                        <a:pt x="53" y="22"/>
                      </a:cubicBezTo>
                      <a:cubicBezTo>
                        <a:pt x="53" y="21"/>
                        <a:pt x="54" y="20"/>
                        <a:pt x="54" y="20"/>
                      </a:cubicBezTo>
                      <a:close/>
                      <a:moveTo>
                        <a:pt x="54" y="24"/>
                      </a:moveTo>
                      <a:cubicBezTo>
                        <a:pt x="70" y="24"/>
                        <a:pt x="70" y="24"/>
                        <a:pt x="70" y="24"/>
                      </a:cubicBezTo>
                      <a:cubicBezTo>
                        <a:pt x="71" y="24"/>
                        <a:pt x="72" y="25"/>
                        <a:pt x="72" y="26"/>
                      </a:cubicBezTo>
                      <a:cubicBezTo>
                        <a:pt x="72" y="26"/>
                        <a:pt x="71" y="27"/>
                        <a:pt x="70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3" y="26"/>
                        <a:pt x="53" y="26"/>
                      </a:cubicBezTo>
                      <a:cubicBezTo>
                        <a:pt x="53" y="25"/>
                        <a:pt x="54" y="24"/>
                        <a:pt x="54" y="24"/>
                      </a:cubicBezTo>
                      <a:close/>
                      <a:moveTo>
                        <a:pt x="54" y="28"/>
                      </a:moveTo>
                      <a:cubicBezTo>
                        <a:pt x="70" y="28"/>
                        <a:pt x="70" y="28"/>
                        <a:pt x="70" y="28"/>
                      </a:cubicBezTo>
                      <a:cubicBezTo>
                        <a:pt x="71" y="28"/>
                        <a:pt x="72" y="29"/>
                        <a:pt x="72" y="30"/>
                      </a:cubicBezTo>
                      <a:cubicBezTo>
                        <a:pt x="72" y="30"/>
                        <a:pt x="71" y="31"/>
                        <a:pt x="70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1"/>
                        <a:pt x="53" y="30"/>
                        <a:pt x="53" y="30"/>
                      </a:cubicBezTo>
                      <a:cubicBezTo>
                        <a:pt x="53" y="29"/>
                        <a:pt x="54" y="28"/>
                        <a:pt x="54" y="28"/>
                      </a:cubicBezTo>
                      <a:close/>
                      <a:moveTo>
                        <a:pt x="54" y="33"/>
                      </a:moveTo>
                      <a:cubicBezTo>
                        <a:pt x="70" y="33"/>
                        <a:pt x="70" y="33"/>
                        <a:pt x="70" y="33"/>
                      </a:cubicBezTo>
                      <a:cubicBezTo>
                        <a:pt x="71" y="33"/>
                        <a:pt x="72" y="33"/>
                        <a:pt x="72" y="34"/>
                      </a:cubicBezTo>
                      <a:cubicBezTo>
                        <a:pt x="72" y="35"/>
                        <a:pt x="71" y="35"/>
                        <a:pt x="70" y="35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4" y="35"/>
                        <a:pt x="53" y="35"/>
                        <a:pt x="53" y="34"/>
                      </a:cubicBezTo>
                      <a:cubicBezTo>
                        <a:pt x="53" y="33"/>
                        <a:pt x="54" y="33"/>
                        <a:pt x="54" y="33"/>
                      </a:cubicBezTo>
                      <a:close/>
                      <a:moveTo>
                        <a:pt x="54" y="37"/>
                      </a:moveTo>
                      <a:cubicBezTo>
                        <a:pt x="70" y="37"/>
                        <a:pt x="70" y="37"/>
                        <a:pt x="70" y="37"/>
                      </a:cubicBezTo>
                      <a:cubicBezTo>
                        <a:pt x="71" y="37"/>
                        <a:pt x="72" y="37"/>
                        <a:pt x="72" y="38"/>
                      </a:cubicBezTo>
                      <a:cubicBezTo>
                        <a:pt x="72" y="39"/>
                        <a:pt x="71" y="39"/>
                        <a:pt x="70" y="39"/>
                      </a:cubicBezTo>
                      <a:cubicBezTo>
                        <a:pt x="54" y="39"/>
                        <a:pt x="54" y="39"/>
                        <a:pt x="54" y="39"/>
                      </a:cubicBezTo>
                      <a:cubicBezTo>
                        <a:pt x="54" y="39"/>
                        <a:pt x="53" y="39"/>
                        <a:pt x="53" y="38"/>
                      </a:cubicBezTo>
                      <a:cubicBezTo>
                        <a:pt x="53" y="37"/>
                        <a:pt x="54" y="37"/>
                        <a:pt x="54" y="37"/>
                      </a:cubicBezTo>
                      <a:close/>
                      <a:moveTo>
                        <a:pt x="54" y="41"/>
                      </a:moveTo>
                      <a:cubicBezTo>
                        <a:pt x="70" y="41"/>
                        <a:pt x="70" y="41"/>
                        <a:pt x="70" y="41"/>
                      </a:cubicBezTo>
                      <a:cubicBezTo>
                        <a:pt x="71" y="41"/>
                        <a:pt x="72" y="41"/>
                        <a:pt x="72" y="42"/>
                      </a:cubicBezTo>
                      <a:cubicBezTo>
                        <a:pt x="72" y="43"/>
                        <a:pt x="71" y="43"/>
                        <a:pt x="70" y="43"/>
                      </a:cubicBezTo>
                      <a:cubicBezTo>
                        <a:pt x="54" y="43"/>
                        <a:pt x="54" y="43"/>
                        <a:pt x="54" y="43"/>
                      </a:cubicBezTo>
                      <a:cubicBezTo>
                        <a:pt x="54" y="43"/>
                        <a:pt x="53" y="43"/>
                        <a:pt x="53" y="42"/>
                      </a:cubicBezTo>
                      <a:cubicBezTo>
                        <a:pt x="53" y="41"/>
                        <a:pt x="54" y="41"/>
                        <a:pt x="54" y="41"/>
                      </a:cubicBezTo>
                      <a:close/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Freeform 476">
                  <a:extLst>
                    <a:ext uri="{FF2B5EF4-FFF2-40B4-BE49-F238E27FC236}">
                      <a16:creationId xmlns:a16="http://schemas.microsoft.com/office/drawing/2014/main" id="{43226A1F-7D81-5847-A7CB-FE70B8960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5825" y="5037138"/>
                  <a:ext cx="285750" cy="19050"/>
                </a:xfrm>
                <a:custGeom>
                  <a:avLst/>
                  <a:gdLst>
                    <a:gd name="T0" fmla="*/ 0 w 180"/>
                    <a:gd name="T1" fmla="*/ 12 h 12"/>
                    <a:gd name="T2" fmla="*/ 180 w 180"/>
                    <a:gd name="T3" fmla="*/ 12 h 12"/>
                    <a:gd name="T4" fmla="*/ 168 w 180"/>
                    <a:gd name="T5" fmla="*/ 0 h 12"/>
                    <a:gd name="T6" fmla="*/ 12 w 180"/>
                    <a:gd name="T7" fmla="*/ 0 h 12"/>
                    <a:gd name="T8" fmla="*/ 0 w 180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12">
                      <a:moveTo>
                        <a:pt x="0" y="12"/>
                      </a:moveTo>
                      <a:lnTo>
                        <a:pt x="180" y="12"/>
                      </a:lnTo>
                      <a:lnTo>
                        <a:pt x="168" y="0"/>
                      </a:lnTo>
                      <a:lnTo>
                        <a:pt x="12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39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Freeform 477">
                  <a:extLst>
                    <a:ext uri="{FF2B5EF4-FFF2-40B4-BE49-F238E27FC236}">
                      <a16:creationId xmlns:a16="http://schemas.microsoft.com/office/drawing/2014/main" id="{B6E3C3C5-4F07-7142-9C53-272695FFD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3600" y="5056188"/>
                  <a:ext cx="330200" cy="33338"/>
                </a:xfrm>
                <a:custGeom>
                  <a:avLst/>
                  <a:gdLst>
                    <a:gd name="T0" fmla="*/ 6 w 88"/>
                    <a:gd name="T1" fmla="*/ 0 h 9"/>
                    <a:gd name="T2" fmla="*/ 0 w 88"/>
                    <a:gd name="T3" fmla="*/ 5 h 9"/>
                    <a:gd name="T4" fmla="*/ 0 w 88"/>
                    <a:gd name="T5" fmla="*/ 9 h 9"/>
                    <a:gd name="T6" fmla="*/ 4 w 88"/>
                    <a:gd name="T7" fmla="*/ 9 h 9"/>
                    <a:gd name="T8" fmla="*/ 85 w 88"/>
                    <a:gd name="T9" fmla="*/ 9 h 9"/>
                    <a:gd name="T10" fmla="*/ 88 w 88"/>
                    <a:gd name="T11" fmla="*/ 9 h 9"/>
                    <a:gd name="T12" fmla="*/ 88 w 88"/>
                    <a:gd name="T13" fmla="*/ 5 h 9"/>
                    <a:gd name="T14" fmla="*/ 83 w 88"/>
                    <a:gd name="T15" fmla="*/ 0 h 9"/>
                    <a:gd name="T16" fmla="*/ 82 w 88"/>
                    <a:gd name="T17" fmla="*/ 0 h 9"/>
                    <a:gd name="T18" fmla="*/ 6 w 88"/>
                    <a:gd name="T1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9">
                      <a:moveTo>
                        <a:pt x="6" y="0"/>
                      </a:moveTo>
                      <a:cubicBezTo>
                        <a:pt x="3" y="0"/>
                        <a:pt x="0" y="3"/>
                        <a:pt x="0" y="5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8" y="9"/>
                        <a:pt x="88" y="9"/>
                        <a:pt x="88" y="9"/>
                      </a:cubicBezTo>
                      <a:cubicBezTo>
                        <a:pt x="88" y="5"/>
                        <a:pt x="88" y="5"/>
                        <a:pt x="88" y="5"/>
                      </a:cubicBezTo>
                      <a:cubicBezTo>
                        <a:pt x="88" y="3"/>
                        <a:pt x="86" y="0"/>
                        <a:pt x="83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A5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8" name="Rectangle 478">
                  <a:extLst>
                    <a:ext uri="{FF2B5EF4-FFF2-40B4-BE49-F238E27FC236}">
                      <a16:creationId xmlns:a16="http://schemas.microsoft.com/office/drawing/2014/main" id="{6CFFE430-2994-8F48-92DB-9512A46BE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7888" y="5089525"/>
                  <a:ext cx="304800" cy="7938"/>
                </a:xfrm>
                <a:prstGeom prst="rect">
                  <a:avLst/>
                </a:prstGeom>
                <a:solidFill>
                  <a:srgbClr val="6E6E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9" name="Freeform 479">
                  <a:extLst>
                    <a:ext uri="{FF2B5EF4-FFF2-40B4-BE49-F238E27FC236}">
                      <a16:creationId xmlns:a16="http://schemas.microsoft.com/office/drawing/2014/main" id="{5E2D292C-C47C-0641-A12D-F538A2974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6775" y="5097463"/>
                  <a:ext cx="327025" cy="49213"/>
                </a:xfrm>
                <a:custGeom>
                  <a:avLst/>
                  <a:gdLst>
                    <a:gd name="T0" fmla="*/ 7 w 206"/>
                    <a:gd name="T1" fmla="*/ 0 h 31"/>
                    <a:gd name="T2" fmla="*/ 0 w 206"/>
                    <a:gd name="T3" fmla="*/ 31 h 31"/>
                    <a:gd name="T4" fmla="*/ 0 w 206"/>
                    <a:gd name="T5" fmla="*/ 31 h 31"/>
                    <a:gd name="T6" fmla="*/ 10 w 206"/>
                    <a:gd name="T7" fmla="*/ 5 h 31"/>
                    <a:gd name="T8" fmla="*/ 10 w 206"/>
                    <a:gd name="T9" fmla="*/ 31 h 31"/>
                    <a:gd name="T10" fmla="*/ 17 w 206"/>
                    <a:gd name="T11" fmla="*/ 31 h 31"/>
                    <a:gd name="T12" fmla="*/ 21 w 206"/>
                    <a:gd name="T13" fmla="*/ 14 h 31"/>
                    <a:gd name="T14" fmla="*/ 21 w 206"/>
                    <a:gd name="T15" fmla="*/ 31 h 31"/>
                    <a:gd name="T16" fmla="*/ 31 w 206"/>
                    <a:gd name="T17" fmla="*/ 2 h 31"/>
                    <a:gd name="T18" fmla="*/ 29 w 206"/>
                    <a:gd name="T19" fmla="*/ 31 h 31"/>
                    <a:gd name="T20" fmla="*/ 38 w 206"/>
                    <a:gd name="T21" fmla="*/ 31 h 31"/>
                    <a:gd name="T22" fmla="*/ 45 w 206"/>
                    <a:gd name="T23" fmla="*/ 5 h 31"/>
                    <a:gd name="T24" fmla="*/ 43 w 206"/>
                    <a:gd name="T25" fmla="*/ 28 h 31"/>
                    <a:gd name="T26" fmla="*/ 50 w 206"/>
                    <a:gd name="T27" fmla="*/ 31 h 31"/>
                    <a:gd name="T28" fmla="*/ 50 w 206"/>
                    <a:gd name="T29" fmla="*/ 31 h 31"/>
                    <a:gd name="T30" fmla="*/ 57 w 206"/>
                    <a:gd name="T31" fmla="*/ 2 h 31"/>
                    <a:gd name="T32" fmla="*/ 59 w 206"/>
                    <a:gd name="T33" fmla="*/ 31 h 31"/>
                    <a:gd name="T34" fmla="*/ 59 w 206"/>
                    <a:gd name="T35" fmla="*/ 31 h 31"/>
                    <a:gd name="T36" fmla="*/ 66 w 206"/>
                    <a:gd name="T37" fmla="*/ 2 h 31"/>
                    <a:gd name="T38" fmla="*/ 69 w 206"/>
                    <a:gd name="T39" fmla="*/ 31 h 31"/>
                    <a:gd name="T40" fmla="*/ 83 w 206"/>
                    <a:gd name="T41" fmla="*/ 31 h 31"/>
                    <a:gd name="T42" fmla="*/ 90 w 206"/>
                    <a:gd name="T43" fmla="*/ 2 h 31"/>
                    <a:gd name="T44" fmla="*/ 97 w 206"/>
                    <a:gd name="T45" fmla="*/ 31 h 31"/>
                    <a:gd name="T46" fmla="*/ 97 w 206"/>
                    <a:gd name="T47" fmla="*/ 31 h 31"/>
                    <a:gd name="T48" fmla="*/ 102 w 206"/>
                    <a:gd name="T49" fmla="*/ 19 h 31"/>
                    <a:gd name="T50" fmla="*/ 104 w 206"/>
                    <a:gd name="T51" fmla="*/ 31 h 31"/>
                    <a:gd name="T52" fmla="*/ 107 w 206"/>
                    <a:gd name="T53" fmla="*/ 31 h 31"/>
                    <a:gd name="T54" fmla="*/ 111 w 206"/>
                    <a:gd name="T55" fmla="*/ 9 h 31"/>
                    <a:gd name="T56" fmla="*/ 116 w 206"/>
                    <a:gd name="T57" fmla="*/ 28 h 31"/>
                    <a:gd name="T58" fmla="*/ 121 w 206"/>
                    <a:gd name="T59" fmla="*/ 2 h 31"/>
                    <a:gd name="T60" fmla="*/ 128 w 206"/>
                    <a:gd name="T61" fmla="*/ 31 h 31"/>
                    <a:gd name="T62" fmla="*/ 144 w 206"/>
                    <a:gd name="T63" fmla="*/ 31 h 31"/>
                    <a:gd name="T64" fmla="*/ 149 w 206"/>
                    <a:gd name="T65" fmla="*/ 9 h 31"/>
                    <a:gd name="T66" fmla="*/ 152 w 206"/>
                    <a:gd name="T67" fmla="*/ 31 h 31"/>
                    <a:gd name="T68" fmla="*/ 154 w 206"/>
                    <a:gd name="T69" fmla="*/ 31 h 31"/>
                    <a:gd name="T70" fmla="*/ 159 w 206"/>
                    <a:gd name="T71" fmla="*/ 2 h 31"/>
                    <a:gd name="T72" fmla="*/ 161 w 206"/>
                    <a:gd name="T73" fmla="*/ 31 h 31"/>
                    <a:gd name="T74" fmla="*/ 175 w 206"/>
                    <a:gd name="T75" fmla="*/ 31 h 31"/>
                    <a:gd name="T76" fmla="*/ 178 w 206"/>
                    <a:gd name="T77" fmla="*/ 5 h 31"/>
                    <a:gd name="T78" fmla="*/ 185 w 206"/>
                    <a:gd name="T79" fmla="*/ 28 h 31"/>
                    <a:gd name="T80" fmla="*/ 189 w 206"/>
                    <a:gd name="T81" fmla="*/ 16 h 31"/>
                    <a:gd name="T82" fmla="*/ 194 w 206"/>
                    <a:gd name="T83" fmla="*/ 31 h 31"/>
                    <a:gd name="T84" fmla="*/ 196 w 206"/>
                    <a:gd name="T85" fmla="*/ 5 h 31"/>
                    <a:gd name="T86" fmla="*/ 204 w 206"/>
                    <a:gd name="T87" fmla="*/ 31 h 31"/>
                    <a:gd name="T88" fmla="*/ 206 w 206"/>
                    <a:gd name="T89" fmla="*/ 31 h 31"/>
                    <a:gd name="T90" fmla="*/ 199 w 206"/>
                    <a:gd name="T91" fmla="*/ 0 h 31"/>
                    <a:gd name="T92" fmla="*/ 7 w 206"/>
                    <a:gd name="T9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6" h="31">
                      <a:moveTo>
                        <a:pt x="7" y="0"/>
                      </a:move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10" y="5"/>
                      </a:lnTo>
                      <a:lnTo>
                        <a:pt x="10" y="31"/>
                      </a:lnTo>
                      <a:lnTo>
                        <a:pt x="17" y="31"/>
                      </a:lnTo>
                      <a:lnTo>
                        <a:pt x="21" y="14"/>
                      </a:lnTo>
                      <a:lnTo>
                        <a:pt x="21" y="31"/>
                      </a:lnTo>
                      <a:lnTo>
                        <a:pt x="31" y="2"/>
                      </a:lnTo>
                      <a:lnTo>
                        <a:pt x="29" y="31"/>
                      </a:lnTo>
                      <a:lnTo>
                        <a:pt x="38" y="31"/>
                      </a:lnTo>
                      <a:lnTo>
                        <a:pt x="45" y="5"/>
                      </a:lnTo>
                      <a:lnTo>
                        <a:pt x="43" y="28"/>
                      </a:lnTo>
                      <a:lnTo>
                        <a:pt x="50" y="31"/>
                      </a:lnTo>
                      <a:lnTo>
                        <a:pt x="50" y="31"/>
                      </a:lnTo>
                      <a:lnTo>
                        <a:pt x="57" y="2"/>
                      </a:lnTo>
                      <a:lnTo>
                        <a:pt x="59" y="31"/>
                      </a:lnTo>
                      <a:lnTo>
                        <a:pt x="59" y="31"/>
                      </a:lnTo>
                      <a:lnTo>
                        <a:pt x="66" y="2"/>
                      </a:lnTo>
                      <a:lnTo>
                        <a:pt x="69" y="31"/>
                      </a:lnTo>
                      <a:lnTo>
                        <a:pt x="83" y="31"/>
                      </a:lnTo>
                      <a:lnTo>
                        <a:pt x="90" y="2"/>
                      </a:lnTo>
                      <a:lnTo>
                        <a:pt x="97" y="31"/>
                      </a:lnTo>
                      <a:lnTo>
                        <a:pt x="97" y="31"/>
                      </a:lnTo>
                      <a:lnTo>
                        <a:pt x="102" y="19"/>
                      </a:lnTo>
                      <a:lnTo>
                        <a:pt x="104" y="31"/>
                      </a:lnTo>
                      <a:lnTo>
                        <a:pt x="107" y="31"/>
                      </a:lnTo>
                      <a:lnTo>
                        <a:pt x="111" y="9"/>
                      </a:lnTo>
                      <a:lnTo>
                        <a:pt x="116" y="28"/>
                      </a:lnTo>
                      <a:lnTo>
                        <a:pt x="121" y="2"/>
                      </a:lnTo>
                      <a:lnTo>
                        <a:pt x="128" y="31"/>
                      </a:lnTo>
                      <a:lnTo>
                        <a:pt x="144" y="31"/>
                      </a:lnTo>
                      <a:lnTo>
                        <a:pt x="149" y="9"/>
                      </a:lnTo>
                      <a:lnTo>
                        <a:pt x="152" y="31"/>
                      </a:lnTo>
                      <a:lnTo>
                        <a:pt x="154" y="31"/>
                      </a:lnTo>
                      <a:lnTo>
                        <a:pt x="159" y="2"/>
                      </a:lnTo>
                      <a:lnTo>
                        <a:pt x="161" y="31"/>
                      </a:lnTo>
                      <a:lnTo>
                        <a:pt x="175" y="31"/>
                      </a:lnTo>
                      <a:lnTo>
                        <a:pt x="178" y="5"/>
                      </a:lnTo>
                      <a:lnTo>
                        <a:pt x="185" y="28"/>
                      </a:lnTo>
                      <a:lnTo>
                        <a:pt x="189" y="16"/>
                      </a:lnTo>
                      <a:lnTo>
                        <a:pt x="194" y="31"/>
                      </a:lnTo>
                      <a:lnTo>
                        <a:pt x="196" y="5"/>
                      </a:lnTo>
                      <a:lnTo>
                        <a:pt x="204" y="31"/>
                      </a:lnTo>
                      <a:lnTo>
                        <a:pt x="206" y="31"/>
                      </a:lnTo>
                      <a:lnTo>
                        <a:pt x="199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39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Freeform 480">
                  <a:extLst>
                    <a:ext uri="{FF2B5EF4-FFF2-40B4-BE49-F238E27FC236}">
                      <a16:creationId xmlns:a16="http://schemas.microsoft.com/office/drawing/2014/main" id="{AE7CB29B-442C-A64D-B7FE-86129DC263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4750" y="5105400"/>
                  <a:ext cx="15875" cy="41275"/>
                </a:xfrm>
                <a:custGeom>
                  <a:avLst/>
                  <a:gdLst>
                    <a:gd name="T0" fmla="*/ 0 w 10"/>
                    <a:gd name="T1" fmla="*/ 26 h 26"/>
                    <a:gd name="T2" fmla="*/ 10 w 10"/>
                    <a:gd name="T3" fmla="*/ 26 h 26"/>
                    <a:gd name="T4" fmla="*/ 2 w 10"/>
                    <a:gd name="T5" fmla="*/ 0 h 26"/>
                    <a:gd name="T6" fmla="*/ 0 w 10"/>
                    <a:gd name="T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6">
                      <a:moveTo>
                        <a:pt x="0" y="26"/>
                      </a:moveTo>
                      <a:lnTo>
                        <a:pt x="10" y="26"/>
                      </a:lnTo>
                      <a:lnTo>
                        <a:pt x="2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B1B2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481">
                  <a:extLst>
                    <a:ext uri="{FF2B5EF4-FFF2-40B4-BE49-F238E27FC236}">
                      <a16:creationId xmlns:a16="http://schemas.microsoft.com/office/drawing/2014/main" id="{F8CEB90A-7A98-E144-A632-8C737FE9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4588" y="5105400"/>
                  <a:ext cx="30163" cy="41275"/>
                </a:xfrm>
                <a:custGeom>
                  <a:avLst/>
                  <a:gdLst>
                    <a:gd name="T0" fmla="*/ 10 w 19"/>
                    <a:gd name="T1" fmla="*/ 23 h 26"/>
                    <a:gd name="T2" fmla="*/ 3 w 19"/>
                    <a:gd name="T3" fmla="*/ 0 h 26"/>
                    <a:gd name="T4" fmla="*/ 0 w 19"/>
                    <a:gd name="T5" fmla="*/ 26 h 26"/>
                    <a:gd name="T6" fmla="*/ 19 w 19"/>
                    <a:gd name="T7" fmla="*/ 26 h 26"/>
                    <a:gd name="T8" fmla="*/ 14 w 19"/>
                    <a:gd name="T9" fmla="*/ 11 h 26"/>
                    <a:gd name="T10" fmla="*/ 10 w 19"/>
                    <a:gd name="T11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26">
                      <a:moveTo>
                        <a:pt x="10" y="23"/>
                      </a:moveTo>
                      <a:lnTo>
                        <a:pt x="3" y="0"/>
                      </a:lnTo>
                      <a:lnTo>
                        <a:pt x="0" y="26"/>
                      </a:lnTo>
                      <a:lnTo>
                        <a:pt x="19" y="26"/>
                      </a:lnTo>
                      <a:lnTo>
                        <a:pt x="14" y="11"/>
                      </a:lnTo>
                      <a:lnTo>
                        <a:pt x="10" y="23"/>
                      </a:lnTo>
                      <a:close/>
                    </a:path>
                  </a:pathLst>
                </a:custGeom>
                <a:solidFill>
                  <a:srgbClr val="B1B2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482">
                  <a:extLst>
                    <a:ext uri="{FF2B5EF4-FFF2-40B4-BE49-F238E27FC236}">
                      <a16:creationId xmlns:a16="http://schemas.microsoft.com/office/drawing/2014/main" id="{59AC856C-0743-EA4E-ADD1-8D5F42CEB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1250" y="5100638"/>
                  <a:ext cx="11113" cy="46038"/>
                </a:xfrm>
                <a:custGeom>
                  <a:avLst/>
                  <a:gdLst>
                    <a:gd name="T0" fmla="*/ 0 w 7"/>
                    <a:gd name="T1" fmla="*/ 29 h 29"/>
                    <a:gd name="T2" fmla="*/ 7 w 7"/>
                    <a:gd name="T3" fmla="*/ 29 h 29"/>
                    <a:gd name="T4" fmla="*/ 5 w 7"/>
                    <a:gd name="T5" fmla="*/ 0 h 29"/>
                    <a:gd name="T6" fmla="*/ 0 w 7"/>
                    <a:gd name="T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9">
                      <a:moveTo>
                        <a:pt x="0" y="29"/>
                      </a:moveTo>
                      <a:lnTo>
                        <a:pt x="7" y="29"/>
                      </a:lnTo>
                      <a:lnTo>
                        <a:pt x="5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B1B2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Freeform 483">
                  <a:extLst>
                    <a:ext uri="{FF2B5EF4-FFF2-40B4-BE49-F238E27FC236}">
                      <a16:creationId xmlns:a16="http://schemas.microsoft.com/office/drawing/2014/main" id="{87DFB00D-FE38-1B45-A403-5F791B4D2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5375" y="5111750"/>
                  <a:ext cx="12700" cy="34925"/>
                </a:xfrm>
                <a:custGeom>
                  <a:avLst/>
                  <a:gdLst>
                    <a:gd name="T0" fmla="*/ 0 w 8"/>
                    <a:gd name="T1" fmla="*/ 22 h 22"/>
                    <a:gd name="T2" fmla="*/ 8 w 8"/>
                    <a:gd name="T3" fmla="*/ 22 h 22"/>
                    <a:gd name="T4" fmla="*/ 5 w 8"/>
                    <a:gd name="T5" fmla="*/ 0 h 22"/>
                    <a:gd name="T6" fmla="*/ 0 w 8"/>
                    <a:gd name="T7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22">
                      <a:moveTo>
                        <a:pt x="0" y="22"/>
                      </a:moveTo>
                      <a:lnTo>
                        <a:pt x="8" y="22"/>
                      </a:lnTo>
                      <a:lnTo>
                        <a:pt x="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B1B2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Freeform 484">
                  <a:extLst>
                    <a:ext uri="{FF2B5EF4-FFF2-40B4-BE49-F238E27FC236}">
                      <a16:creationId xmlns:a16="http://schemas.microsoft.com/office/drawing/2014/main" id="{D2F3C14F-F8E4-1A42-821A-052D99C61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638" y="5100638"/>
                  <a:ext cx="33338" cy="46038"/>
                </a:xfrm>
                <a:custGeom>
                  <a:avLst/>
                  <a:gdLst>
                    <a:gd name="T0" fmla="*/ 9 w 21"/>
                    <a:gd name="T1" fmla="*/ 26 h 29"/>
                    <a:gd name="T2" fmla="*/ 4 w 21"/>
                    <a:gd name="T3" fmla="*/ 7 h 29"/>
                    <a:gd name="T4" fmla="*/ 0 w 21"/>
                    <a:gd name="T5" fmla="*/ 29 h 29"/>
                    <a:gd name="T6" fmla="*/ 21 w 21"/>
                    <a:gd name="T7" fmla="*/ 29 h 29"/>
                    <a:gd name="T8" fmla="*/ 14 w 21"/>
                    <a:gd name="T9" fmla="*/ 0 h 29"/>
                    <a:gd name="T10" fmla="*/ 9 w 21"/>
                    <a:gd name="T11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29">
                      <a:moveTo>
                        <a:pt x="9" y="26"/>
                      </a:moveTo>
                      <a:lnTo>
                        <a:pt x="4" y="7"/>
                      </a:lnTo>
                      <a:lnTo>
                        <a:pt x="0" y="29"/>
                      </a:lnTo>
                      <a:lnTo>
                        <a:pt x="21" y="29"/>
                      </a:lnTo>
                      <a:lnTo>
                        <a:pt x="14" y="0"/>
                      </a:lnTo>
                      <a:lnTo>
                        <a:pt x="9" y="26"/>
                      </a:lnTo>
                      <a:close/>
                    </a:path>
                  </a:pathLst>
                </a:custGeom>
                <a:solidFill>
                  <a:srgbClr val="B1B2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Freeform 485">
                  <a:extLst>
                    <a:ext uri="{FF2B5EF4-FFF2-40B4-BE49-F238E27FC236}">
                      <a16:creationId xmlns:a16="http://schemas.microsoft.com/office/drawing/2014/main" id="{15FDF268-0014-134E-8DB7-67E50C1E6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0763" y="5127625"/>
                  <a:ext cx="11113" cy="19050"/>
                </a:xfrm>
                <a:custGeom>
                  <a:avLst/>
                  <a:gdLst>
                    <a:gd name="T0" fmla="*/ 0 w 7"/>
                    <a:gd name="T1" fmla="*/ 12 h 12"/>
                    <a:gd name="T2" fmla="*/ 7 w 7"/>
                    <a:gd name="T3" fmla="*/ 12 h 12"/>
                    <a:gd name="T4" fmla="*/ 5 w 7"/>
                    <a:gd name="T5" fmla="*/ 0 h 12"/>
                    <a:gd name="T6" fmla="*/ 0 w 7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2">
                      <a:moveTo>
                        <a:pt x="0" y="12"/>
                      </a:moveTo>
                      <a:lnTo>
                        <a:pt x="7" y="12"/>
                      </a:lnTo>
                      <a:lnTo>
                        <a:pt x="5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B1B2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486">
                  <a:extLst>
                    <a:ext uri="{FF2B5EF4-FFF2-40B4-BE49-F238E27FC236}">
                      <a16:creationId xmlns:a16="http://schemas.microsoft.com/office/drawing/2014/main" id="{D504741C-4F96-B24F-8A51-6523FAC37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8538" y="5100638"/>
                  <a:ext cx="22225" cy="46038"/>
                </a:xfrm>
                <a:custGeom>
                  <a:avLst/>
                  <a:gdLst>
                    <a:gd name="T0" fmla="*/ 0 w 14"/>
                    <a:gd name="T1" fmla="*/ 29 h 29"/>
                    <a:gd name="T2" fmla="*/ 14 w 14"/>
                    <a:gd name="T3" fmla="*/ 29 h 29"/>
                    <a:gd name="T4" fmla="*/ 7 w 14"/>
                    <a:gd name="T5" fmla="*/ 0 h 29"/>
                    <a:gd name="T6" fmla="*/ 0 w 14"/>
                    <a:gd name="T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29">
                      <a:moveTo>
                        <a:pt x="0" y="29"/>
                      </a:moveTo>
                      <a:lnTo>
                        <a:pt x="14" y="29"/>
                      </a:lnTo>
                      <a:lnTo>
                        <a:pt x="7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B1B2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487">
                  <a:extLst>
                    <a:ext uri="{FF2B5EF4-FFF2-40B4-BE49-F238E27FC236}">
                      <a16:creationId xmlns:a16="http://schemas.microsoft.com/office/drawing/2014/main" id="{19D2F5C9-4C86-5B4C-8BA9-070589AC86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0438" y="5100638"/>
                  <a:ext cx="15875" cy="46038"/>
                </a:xfrm>
                <a:custGeom>
                  <a:avLst/>
                  <a:gdLst>
                    <a:gd name="T0" fmla="*/ 0 w 10"/>
                    <a:gd name="T1" fmla="*/ 29 h 29"/>
                    <a:gd name="T2" fmla="*/ 10 w 10"/>
                    <a:gd name="T3" fmla="*/ 29 h 29"/>
                    <a:gd name="T4" fmla="*/ 7 w 10"/>
                    <a:gd name="T5" fmla="*/ 0 h 29"/>
                    <a:gd name="T6" fmla="*/ 0 w 10"/>
                    <a:gd name="T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9">
                      <a:moveTo>
                        <a:pt x="0" y="29"/>
                      </a:moveTo>
                      <a:lnTo>
                        <a:pt x="10" y="29"/>
                      </a:lnTo>
                      <a:lnTo>
                        <a:pt x="7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B1B2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488">
                  <a:extLst>
                    <a:ext uri="{FF2B5EF4-FFF2-40B4-BE49-F238E27FC236}">
                      <a16:creationId xmlns:a16="http://schemas.microsoft.com/office/drawing/2014/main" id="{BD463EDF-4047-0346-9740-229D7D44E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6150" y="5100638"/>
                  <a:ext cx="14288" cy="46038"/>
                </a:xfrm>
                <a:custGeom>
                  <a:avLst/>
                  <a:gdLst>
                    <a:gd name="T0" fmla="*/ 0 w 9"/>
                    <a:gd name="T1" fmla="*/ 29 h 29"/>
                    <a:gd name="T2" fmla="*/ 9 w 9"/>
                    <a:gd name="T3" fmla="*/ 29 h 29"/>
                    <a:gd name="T4" fmla="*/ 7 w 9"/>
                    <a:gd name="T5" fmla="*/ 0 h 29"/>
                    <a:gd name="T6" fmla="*/ 0 w 9"/>
                    <a:gd name="T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29">
                      <a:moveTo>
                        <a:pt x="0" y="29"/>
                      </a:moveTo>
                      <a:lnTo>
                        <a:pt x="9" y="29"/>
                      </a:lnTo>
                      <a:lnTo>
                        <a:pt x="7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B1B2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Freeform 489">
                  <a:extLst>
                    <a:ext uri="{FF2B5EF4-FFF2-40B4-BE49-F238E27FC236}">
                      <a16:creationId xmlns:a16="http://schemas.microsoft.com/office/drawing/2014/main" id="{C1009C80-ABA4-6A47-9066-922097E9A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7100" y="5105400"/>
                  <a:ext cx="19050" cy="41275"/>
                </a:xfrm>
                <a:custGeom>
                  <a:avLst/>
                  <a:gdLst>
                    <a:gd name="T0" fmla="*/ 7 w 12"/>
                    <a:gd name="T1" fmla="*/ 0 h 26"/>
                    <a:gd name="T2" fmla="*/ 0 w 12"/>
                    <a:gd name="T3" fmla="*/ 26 h 26"/>
                    <a:gd name="T4" fmla="*/ 12 w 12"/>
                    <a:gd name="T5" fmla="*/ 26 h 26"/>
                    <a:gd name="T6" fmla="*/ 5 w 12"/>
                    <a:gd name="T7" fmla="*/ 23 h 26"/>
                    <a:gd name="T8" fmla="*/ 7 w 12"/>
                    <a:gd name="T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6">
                      <a:moveTo>
                        <a:pt x="7" y="0"/>
                      </a:moveTo>
                      <a:lnTo>
                        <a:pt x="0" y="26"/>
                      </a:lnTo>
                      <a:lnTo>
                        <a:pt x="12" y="26"/>
                      </a:lnTo>
                      <a:lnTo>
                        <a:pt x="5" y="2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1B2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Freeform 490">
                  <a:extLst>
                    <a:ext uri="{FF2B5EF4-FFF2-40B4-BE49-F238E27FC236}">
                      <a16:creationId xmlns:a16="http://schemas.microsoft.com/office/drawing/2014/main" id="{688D233F-90A6-144D-A8D1-F51D9CD25F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3763" y="5100638"/>
                  <a:ext cx="22225" cy="46038"/>
                </a:xfrm>
                <a:custGeom>
                  <a:avLst/>
                  <a:gdLst>
                    <a:gd name="T0" fmla="*/ 4 w 14"/>
                    <a:gd name="T1" fmla="*/ 29 h 29"/>
                    <a:gd name="T2" fmla="*/ 4 w 14"/>
                    <a:gd name="T3" fmla="*/ 12 h 29"/>
                    <a:gd name="T4" fmla="*/ 0 w 14"/>
                    <a:gd name="T5" fmla="*/ 29 h 29"/>
                    <a:gd name="T6" fmla="*/ 12 w 14"/>
                    <a:gd name="T7" fmla="*/ 29 h 29"/>
                    <a:gd name="T8" fmla="*/ 14 w 14"/>
                    <a:gd name="T9" fmla="*/ 0 h 29"/>
                    <a:gd name="T10" fmla="*/ 4 w 14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9">
                      <a:moveTo>
                        <a:pt x="4" y="29"/>
                      </a:moveTo>
                      <a:lnTo>
                        <a:pt x="4" y="12"/>
                      </a:lnTo>
                      <a:lnTo>
                        <a:pt x="0" y="29"/>
                      </a:lnTo>
                      <a:lnTo>
                        <a:pt x="12" y="29"/>
                      </a:lnTo>
                      <a:lnTo>
                        <a:pt x="14" y="0"/>
                      </a:lnTo>
                      <a:lnTo>
                        <a:pt x="4" y="29"/>
                      </a:lnTo>
                      <a:close/>
                    </a:path>
                  </a:pathLst>
                </a:custGeom>
                <a:solidFill>
                  <a:srgbClr val="B1B2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Freeform 491">
                  <a:extLst>
                    <a:ext uri="{FF2B5EF4-FFF2-40B4-BE49-F238E27FC236}">
                      <a16:creationId xmlns:a16="http://schemas.microsoft.com/office/drawing/2014/main" id="{9BFC97BD-5FC8-594B-8D5C-8B245BA6E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6775" y="5105400"/>
                  <a:ext cx="15875" cy="41275"/>
                </a:xfrm>
                <a:custGeom>
                  <a:avLst/>
                  <a:gdLst>
                    <a:gd name="T0" fmla="*/ 0 w 10"/>
                    <a:gd name="T1" fmla="*/ 26 h 26"/>
                    <a:gd name="T2" fmla="*/ 10 w 10"/>
                    <a:gd name="T3" fmla="*/ 26 h 26"/>
                    <a:gd name="T4" fmla="*/ 10 w 10"/>
                    <a:gd name="T5" fmla="*/ 0 h 26"/>
                    <a:gd name="T6" fmla="*/ 0 w 10"/>
                    <a:gd name="T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6">
                      <a:moveTo>
                        <a:pt x="0" y="26"/>
                      </a:moveTo>
                      <a:lnTo>
                        <a:pt x="10" y="26"/>
                      </a:lnTo>
                      <a:lnTo>
                        <a:pt x="10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B1B2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Freeform 492">
                  <a:extLst>
                    <a:ext uri="{FF2B5EF4-FFF2-40B4-BE49-F238E27FC236}">
                      <a16:creationId xmlns:a16="http://schemas.microsoft.com/office/drawing/2014/main" id="{99A3280A-1937-E946-AAEB-272814824E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83175" y="4992688"/>
                  <a:ext cx="157163" cy="157163"/>
                </a:xfrm>
                <a:custGeom>
                  <a:avLst/>
                  <a:gdLst>
                    <a:gd name="T0" fmla="*/ 38 w 42"/>
                    <a:gd name="T1" fmla="*/ 9 h 42"/>
                    <a:gd name="T2" fmla="*/ 35 w 42"/>
                    <a:gd name="T3" fmla="*/ 6 h 42"/>
                    <a:gd name="T4" fmla="*/ 32 w 42"/>
                    <a:gd name="T5" fmla="*/ 4 h 42"/>
                    <a:gd name="T6" fmla="*/ 21 w 42"/>
                    <a:gd name="T7" fmla="*/ 0 h 42"/>
                    <a:gd name="T8" fmla="*/ 0 w 42"/>
                    <a:gd name="T9" fmla="*/ 21 h 42"/>
                    <a:gd name="T10" fmla="*/ 0 w 42"/>
                    <a:gd name="T11" fmla="*/ 21 h 42"/>
                    <a:gd name="T12" fmla="*/ 21 w 42"/>
                    <a:gd name="T13" fmla="*/ 42 h 42"/>
                    <a:gd name="T14" fmla="*/ 42 w 42"/>
                    <a:gd name="T15" fmla="*/ 21 h 42"/>
                    <a:gd name="T16" fmla="*/ 42 w 42"/>
                    <a:gd name="T17" fmla="*/ 20 h 42"/>
                    <a:gd name="T18" fmla="*/ 41 w 42"/>
                    <a:gd name="T19" fmla="*/ 17 h 42"/>
                    <a:gd name="T20" fmla="*/ 38 w 42"/>
                    <a:gd name="T21" fmla="*/ 9 h 42"/>
                    <a:gd name="T22" fmla="*/ 33 w 42"/>
                    <a:gd name="T23" fmla="*/ 21 h 42"/>
                    <a:gd name="T24" fmla="*/ 21 w 42"/>
                    <a:gd name="T25" fmla="*/ 34 h 42"/>
                    <a:gd name="T26" fmla="*/ 8 w 42"/>
                    <a:gd name="T27" fmla="*/ 21 h 42"/>
                    <a:gd name="T28" fmla="*/ 8 w 42"/>
                    <a:gd name="T29" fmla="*/ 21 h 42"/>
                    <a:gd name="T30" fmla="*/ 21 w 42"/>
                    <a:gd name="T31" fmla="*/ 8 h 42"/>
                    <a:gd name="T32" fmla="*/ 33 w 42"/>
                    <a:gd name="T33" fmla="*/ 2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" h="42">
                      <a:moveTo>
                        <a:pt x="38" y="9"/>
                      </a:moveTo>
                      <a:cubicBezTo>
                        <a:pt x="37" y="8"/>
                        <a:pt x="36" y="7"/>
                        <a:pt x="35" y="6"/>
                      </a:cubicBezTo>
                      <a:cubicBezTo>
                        <a:pt x="34" y="5"/>
                        <a:pt x="33" y="4"/>
                        <a:pt x="32" y="4"/>
                      </a:cubicBezTo>
                      <a:cubicBezTo>
                        <a:pt x="29" y="2"/>
                        <a:pt x="25" y="0"/>
                        <a:pt x="21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33"/>
                        <a:pt x="9" y="42"/>
                        <a:pt x="21" y="42"/>
                      </a:cubicBezTo>
                      <a:cubicBezTo>
                        <a:pt x="32" y="42"/>
                        <a:pt x="42" y="33"/>
                        <a:pt x="42" y="21"/>
                      </a:cubicBezTo>
                      <a:cubicBezTo>
                        <a:pt x="42" y="21"/>
                        <a:pt x="42" y="20"/>
                        <a:pt x="42" y="20"/>
                      </a:cubicBezTo>
                      <a:cubicBezTo>
                        <a:pt x="41" y="19"/>
                        <a:pt x="41" y="18"/>
                        <a:pt x="41" y="17"/>
                      </a:cubicBezTo>
                      <a:cubicBezTo>
                        <a:pt x="40" y="14"/>
                        <a:pt x="39" y="11"/>
                        <a:pt x="38" y="9"/>
                      </a:cubicBezTo>
                      <a:close/>
                      <a:moveTo>
                        <a:pt x="33" y="21"/>
                      </a:moveTo>
                      <a:cubicBezTo>
                        <a:pt x="33" y="28"/>
                        <a:pt x="28" y="34"/>
                        <a:pt x="21" y="34"/>
                      </a:cubicBezTo>
                      <a:cubicBezTo>
                        <a:pt x="14" y="34"/>
                        <a:pt x="8" y="28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4"/>
                        <a:pt x="14" y="8"/>
                        <a:pt x="21" y="8"/>
                      </a:cubicBezTo>
                      <a:cubicBezTo>
                        <a:pt x="28" y="8"/>
                        <a:pt x="33" y="14"/>
                        <a:pt x="33" y="21"/>
                      </a:cubicBezTo>
                      <a:close/>
                    </a:path>
                  </a:pathLst>
                </a:custGeom>
                <a:solidFill>
                  <a:srgbClr val="3131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Freeform 493">
                  <a:extLst>
                    <a:ext uri="{FF2B5EF4-FFF2-40B4-BE49-F238E27FC236}">
                      <a16:creationId xmlns:a16="http://schemas.microsoft.com/office/drawing/2014/main" id="{41FCEC58-F16D-874E-B5A8-D17FB7260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1750" y="5022850"/>
                  <a:ext cx="95250" cy="96838"/>
                </a:xfrm>
                <a:custGeom>
                  <a:avLst/>
                  <a:gdLst>
                    <a:gd name="T0" fmla="*/ 13 w 25"/>
                    <a:gd name="T1" fmla="*/ 0 h 26"/>
                    <a:gd name="T2" fmla="*/ 0 w 25"/>
                    <a:gd name="T3" fmla="*/ 13 h 26"/>
                    <a:gd name="T4" fmla="*/ 0 w 25"/>
                    <a:gd name="T5" fmla="*/ 13 h 26"/>
                    <a:gd name="T6" fmla="*/ 13 w 25"/>
                    <a:gd name="T7" fmla="*/ 26 h 26"/>
                    <a:gd name="T8" fmla="*/ 25 w 25"/>
                    <a:gd name="T9" fmla="*/ 13 h 26"/>
                    <a:gd name="T10" fmla="*/ 25 w 25"/>
                    <a:gd name="T11" fmla="*/ 13 h 26"/>
                    <a:gd name="T12" fmla="*/ 13 w 25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6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20"/>
                        <a:pt x="6" y="26"/>
                        <a:pt x="13" y="26"/>
                      </a:cubicBezTo>
                      <a:cubicBezTo>
                        <a:pt x="20" y="26"/>
                        <a:pt x="25" y="20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6"/>
                        <a:pt x="20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A5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Freeform 494">
                  <a:extLst>
                    <a:ext uri="{FF2B5EF4-FFF2-40B4-BE49-F238E27FC236}">
                      <a16:creationId xmlns:a16="http://schemas.microsoft.com/office/drawing/2014/main" id="{7AA6BA13-0D94-A448-AF19-8275EA21C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7463" y="4476750"/>
                  <a:ext cx="71438" cy="46038"/>
                </a:xfrm>
                <a:custGeom>
                  <a:avLst/>
                  <a:gdLst>
                    <a:gd name="T0" fmla="*/ 6 w 19"/>
                    <a:gd name="T1" fmla="*/ 12 h 12"/>
                    <a:gd name="T2" fmla="*/ 5 w 19"/>
                    <a:gd name="T3" fmla="*/ 12 h 12"/>
                    <a:gd name="T4" fmla="*/ 7 w 19"/>
                    <a:gd name="T5" fmla="*/ 12 h 12"/>
                    <a:gd name="T6" fmla="*/ 12 w 19"/>
                    <a:gd name="T7" fmla="*/ 11 h 12"/>
                    <a:gd name="T8" fmla="*/ 17 w 19"/>
                    <a:gd name="T9" fmla="*/ 9 h 12"/>
                    <a:gd name="T10" fmla="*/ 17 w 19"/>
                    <a:gd name="T11" fmla="*/ 9 h 12"/>
                    <a:gd name="T12" fmla="*/ 18 w 19"/>
                    <a:gd name="T13" fmla="*/ 8 h 12"/>
                    <a:gd name="T14" fmla="*/ 19 w 19"/>
                    <a:gd name="T15" fmla="*/ 6 h 12"/>
                    <a:gd name="T16" fmla="*/ 12 w 19"/>
                    <a:gd name="T17" fmla="*/ 6 h 12"/>
                    <a:gd name="T18" fmla="*/ 12 w 19"/>
                    <a:gd name="T19" fmla="*/ 6 h 12"/>
                    <a:gd name="T20" fmla="*/ 10 w 19"/>
                    <a:gd name="T21" fmla="*/ 5 h 12"/>
                    <a:gd name="T22" fmla="*/ 11 w 19"/>
                    <a:gd name="T23" fmla="*/ 4 h 12"/>
                    <a:gd name="T24" fmla="*/ 12 w 19"/>
                    <a:gd name="T25" fmla="*/ 4 h 12"/>
                    <a:gd name="T26" fmla="*/ 13 w 19"/>
                    <a:gd name="T27" fmla="*/ 3 h 12"/>
                    <a:gd name="T28" fmla="*/ 15 w 19"/>
                    <a:gd name="T29" fmla="*/ 3 h 12"/>
                    <a:gd name="T30" fmla="*/ 16 w 19"/>
                    <a:gd name="T31" fmla="*/ 3 h 12"/>
                    <a:gd name="T32" fmla="*/ 17 w 19"/>
                    <a:gd name="T33" fmla="*/ 2 h 12"/>
                    <a:gd name="T34" fmla="*/ 17 w 19"/>
                    <a:gd name="T35" fmla="*/ 1 h 12"/>
                    <a:gd name="T36" fmla="*/ 15 w 19"/>
                    <a:gd name="T37" fmla="*/ 1 h 12"/>
                    <a:gd name="T38" fmla="*/ 10 w 19"/>
                    <a:gd name="T39" fmla="*/ 0 h 12"/>
                    <a:gd name="T40" fmla="*/ 9 w 19"/>
                    <a:gd name="T41" fmla="*/ 0 h 12"/>
                    <a:gd name="T42" fmla="*/ 6 w 19"/>
                    <a:gd name="T43" fmla="*/ 1 h 12"/>
                    <a:gd name="T44" fmla="*/ 3 w 19"/>
                    <a:gd name="T45" fmla="*/ 3 h 12"/>
                    <a:gd name="T46" fmla="*/ 0 w 19"/>
                    <a:gd name="T47" fmla="*/ 6 h 12"/>
                    <a:gd name="T48" fmla="*/ 1 w 19"/>
                    <a:gd name="T49" fmla="*/ 6 h 12"/>
                    <a:gd name="T50" fmla="*/ 6 w 19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9" h="12">
                      <a:moveTo>
                        <a:pt x="6" y="12"/>
                      </a:move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6" y="12"/>
                        <a:pt x="6" y="12"/>
                        <a:pt x="7" y="12"/>
                      </a:cubicBezTo>
                      <a:cubicBezTo>
                        <a:pt x="9" y="12"/>
                        <a:pt x="10" y="12"/>
                        <a:pt x="12" y="11"/>
                      </a:cubicBezTo>
                      <a:cubicBezTo>
                        <a:pt x="14" y="11"/>
                        <a:pt x="15" y="10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8"/>
                        <a:pt x="18" y="8"/>
                      </a:cubicBezTo>
                      <a:cubicBezTo>
                        <a:pt x="18" y="7"/>
                        <a:pt x="18" y="6"/>
                        <a:pt x="19" y="6"/>
                      </a:cubicBezTo>
                      <a:cubicBezTo>
                        <a:pt x="16" y="6"/>
                        <a:pt x="15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6"/>
                        <a:pt x="11" y="6"/>
                        <a:pt x="10" y="5"/>
                      </a:cubicBezTo>
                      <a:cubicBezTo>
                        <a:pt x="10" y="4"/>
                        <a:pt x="10" y="4"/>
                        <a:pt x="11" y="4"/>
                      </a:cubicBezTo>
                      <a:cubicBezTo>
                        <a:pt x="11" y="4"/>
                        <a:pt x="12" y="4"/>
                        <a:pt x="12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5" y="3"/>
                        <a:pt x="15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7" y="2"/>
                        <a:pt x="17" y="2"/>
                      </a:cubicBezTo>
                      <a:cubicBezTo>
                        <a:pt x="17" y="2"/>
                        <a:pt x="17" y="1"/>
                        <a:pt x="17" y="1"/>
                      </a:cubicBezTo>
                      <a:cubicBezTo>
                        <a:pt x="16" y="0"/>
                        <a:pt x="16" y="1"/>
                        <a:pt x="15" y="1"/>
                      </a:cubicBezTo>
                      <a:cubicBezTo>
                        <a:pt x="13" y="1"/>
                        <a:pt x="12" y="1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7" y="0"/>
                        <a:pt x="6" y="1"/>
                      </a:cubicBezTo>
                      <a:cubicBezTo>
                        <a:pt x="5" y="1"/>
                        <a:pt x="4" y="2"/>
                        <a:pt x="3" y="3"/>
                      </a:cubicBezTo>
                      <a:cubicBezTo>
                        <a:pt x="2" y="4"/>
                        <a:pt x="1" y="5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D7D7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495">
                  <a:extLst>
                    <a:ext uri="{FF2B5EF4-FFF2-40B4-BE49-F238E27FC236}">
                      <a16:creationId xmlns:a16="http://schemas.microsoft.com/office/drawing/2014/main" id="{733973EE-A19D-4744-BBAF-D8E9B2B8F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3475" y="4308475"/>
                  <a:ext cx="90488" cy="96838"/>
                </a:xfrm>
                <a:custGeom>
                  <a:avLst/>
                  <a:gdLst>
                    <a:gd name="T0" fmla="*/ 11 w 24"/>
                    <a:gd name="T1" fmla="*/ 24 h 26"/>
                    <a:gd name="T2" fmla="*/ 11 w 24"/>
                    <a:gd name="T3" fmla="*/ 25 h 26"/>
                    <a:gd name="T4" fmla="*/ 12 w 24"/>
                    <a:gd name="T5" fmla="*/ 26 h 26"/>
                    <a:gd name="T6" fmla="*/ 12 w 24"/>
                    <a:gd name="T7" fmla="*/ 26 h 26"/>
                    <a:gd name="T8" fmla="*/ 13 w 24"/>
                    <a:gd name="T9" fmla="*/ 22 h 26"/>
                    <a:gd name="T10" fmla="*/ 11 w 24"/>
                    <a:gd name="T11" fmla="*/ 21 h 26"/>
                    <a:gd name="T12" fmla="*/ 11 w 24"/>
                    <a:gd name="T13" fmla="*/ 21 h 26"/>
                    <a:gd name="T14" fmla="*/ 10 w 24"/>
                    <a:gd name="T15" fmla="*/ 17 h 26"/>
                    <a:gd name="T16" fmla="*/ 10 w 24"/>
                    <a:gd name="T17" fmla="*/ 12 h 26"/>
                    <a:gd name="T18" fmla="*/ 12 w 24"/>
                    <a:gd name="T19" fmla="*/ 16 h 26"/>
                    <a:gd name="T20" fmla="*/ 13 w 24"/>
                    <a:gd name="T21" fmla="*/ 18 h 26"/>
                    <a:gd name="T22" fmla="*/ 14 w 24"/>
                    <a:gd name="T23" fmla="*/ 19 h 26"/>
                    <a:gd name="T24" fmla="*/ 18 w 24"/>
                    <a:gd name="T25" fmla="*/ 21 h 26"/>
                    <a:gd name="T26" fmla="*/ 20 w 24"/>
                    <a:gd name="T27" fmla="*/ 21 h 26"/>
                    <a:gd name="T28" fmla="*/ 22 w 24"/>
                    <a:gd name="T29" fmla="*/ 17 h 26"/>
                    <a:gd name="T30" fmla="*/ 22 w 24"/>
                    <a:gd name="T31" fmla="*/ 12 h 26"/>
                    <a:gd name="T32" fmla="*/ 23 w 24"/>
                    <a:gd name="T33" fmla="*/ 11 h 26"/>
                    <a:gd name="T34" fmla="*/ 24 w 24"/>
                    <a:gd name="T35" fmla="*/ 9 h 26"/>
                    <a:gd name="T36" fmla="*/ 23 w 24"/>
                    <a:gd name="T37" fmla="*/ 6 h 26"/>
                    <a:gd name="T38" fmla="*/ 23 w 24"/>
                    <a:gd name="T39" fmla="*/ 6 h 26"/>
                    <a:gd name="T40" fmla="*/ 23 w 24"/>
                    <a:gd name="T41" fmla="*/ 5 h 26"/>
                    <a:gd name="T42" fmla="*/ 23 w 24"/>
                    <a:gd name="T43" fmla="*/ 4 h 26"/>
                    <a:gd name="T44" fmla="*/ 24 w 24"/>
                    <a:gd name="T45" fmla="*/ 4 h 26"/>
                    <a:gd name="T46" fmla="*/ 23 w 24"/>
                    <a:gd name="T47" fmla="*/ 1 h 26"/>
                    <a:gd name="T48" fmla="*/ 23 w 24"/>
                    <a:gd name="T49" fmla="*/ 1 h 26"/>
                    <a:gd name="T50" fmla="*/ 22 w 24"/>
                    <a:gd name="T51" fmla="*/ 1 h 26"/>
                    <a:gd name="T52" fmla="*/ 13 w 24"/>
                    <a:gd name="T53" fmla="*/ 0 h 26"/>
                    <a:gd name="T54" fmla="*/ 13 w 24"/>
                    <a:gd name="T55" fmla="*/ 0 h 26"/>
                    <a:gd name="T56" fmla="*/ 11 w 24"/>
                    <a:gd name="T57" fmla="*/ 0 h 26"/>
                    <a:gd name="T58" fmla="*/ 11 w 24"/>
                    <a:gd name="T59" fmla="*/ 4 h 26"/>
                    <a:gd name="T60" fmla="*/ 10 w 24"/>
                    <a:gd name="T61" fmla="*/ 10 h 26"/>
                    <a:gd name="T62" fmla="*/ 8 w 24"/>
                    <a:gd name="T63" fmla="*/ 10 h 26"/>
                    <a:gd name="T64" fmla="*/ 8 w 24"/>
                    <a:gd name="T65" fmla="*/ 10 h 26"/>
                    <a:gd name="T66" fmla="*/ 8 w 24"/>
                    <a:gd name="T67" fmla="*/ 7 h 26"/>
                    <a:gd name="T68" fmla="*/ 7 w 24"/>
                    <a:gd name="T69" fmla="*/ 3 h 26"/>
                    <a:gd name="T70" fmla="*/ 4 w 24"/>
                    <a:gd name="T71" fmla="*/ 6 h 26"/>
                    <a:gd name="T72" fmla="*/ 5 w 24"/>
                    <a:gd name="T73" fmla="*/ 10 h 26"/>
                    <a:gd name="T74" fmla="*/ 6 w 24"/>
                    <a:gd name="T75" fmla="*/ 11 h 26"/>
                    <a:gd name="T76" fmla="*/ 6 w 24"/>
                    <a:gd name="T77" fmla="*/ 11 h 26"/>
                    <a:gd name="T78" fmla="*/ 1 w 24"/>
                    <a:gd name="T79" fmla="*/ 14 h 26"/>
                    <a:gd name="T80" fmla="*/ 0 w 24"/>
                    <a:gd name="T81" fmla="*/ 13 h 26"/>
                    <a:gd name="T82" fmla="*/ 0 w 24"/>
                    <a:gd name="T83" fmla="*/ 18 h 26"/>
                    <a:gd name="T84" fmla="*/ 7 w 24"/>
                    <a:gd name="T85" fmla="*/ 21 h 26"/>
                    <a:gd name="T86" fmla="*/ 11 w 24"/>
                    <a:gd name="T87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4" h="26">
                      <a:moveTo>
                        <a:pt x="11" y="24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2" y="21"/>
                        <a:pt x="12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0" y="18"/>
                        <a:pt x="10" y="17"/>
                      </a:cubicBezTo>
                      <a:cubicBezTo>
                        <a:pt x="10" y="15"/>
                        <a:pt x="10" y="14"/>
                        <a:pt x="10" y="12"/>
                      </a:cubicBezTo>
                      <a:cubicBezTo>
                        <a:pt x="10" y="14"/>
                        <a:pt x="11" y="15"/>
                        <a:pt x="12" y="16"/>
                      </a:cubicBezTo>
                      <a:cubicBezTo>
                        <a:pt x="12" y="17"/>
                        <a:pt x="12" y="17"/>
                        <a:pt x="13" y="18"/>
                      </a:cubicBezTo>
                      <a:cubicBezTo>
                        <a:pt x="13" y="18"/>
                        <a:pt x="14" y="18"/>
                        <a:pt x="14" y="19"/>
                      </a:cubicBezTo>
                      <a:cubicBezTo>
                        <a:pt x="15" y="20"/>
                        <a:pt x="17" y="20"/>
                        <a:pt x="18" y="21"/>
                      </a:cubicBezTo>
                      <a:cubicBezTo>
                        <a:pt x="19" y="21"/>
                        <a:pt x="19" y="21"/>
                        <a:pt x="20" y="21"/>
                      </a:cubicBezTo>
                      <a:cubicBezTo>
                        <a:pt x="21" y="20"/>
                        <a:pt x="22" y="19"/>
                        <a:pt x="22" y="17"/>
                      </a:cubicBezTo>
                      <a:cubicBezTo>
                        <a:pt x="22" y="17"/>
                        <a:pt x="22" y="12"/>
                        <a:pt x="22" y="12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4" y="11"/>
                        <a:pt x="24" y="10"/>
                        <a:pt x="24" y="9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3" y="5"/>
                        <a:pt x="23" y="5"/>
                        <a:pt x="23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3"/>
                        <a:pt x="24" y="2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2" y="1"/>
                      </a:cubicBezTo>
                      <a:cubicBezTo>
                        <a:pt x="20" y="1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1"/>
                        <a:pt x="11" y="3"/>
                        <a:pt x="11" y="4"/>
                      </a:cubicBezTo>
                      <a:cubicBezTo>
                        <a:pt x="11" y="6"/>
                        <a:pt x="11" y="8"/>
                        <a:pt x="10" y="10"/>
                      </a:cubicBezTo>
                      <a:cubicBezTo>
                        <a:pt x="9" y="10"/>
                        <a:pt x="9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8" y="7"/>
                      </a:cubicBezTo>
                      <a:cubicBezTo>
                        <a:pt x="8" y="6"/>
                        <a:pt x="8" y="4"/>
                        <a:pt x="7" y="3"/>
                      </a:cubicBezTo>
                      <a:cubicBezTo>
                        <a:pt x="6" y="3"/>
                        <a:pt x="4" y="3"/>
                        <a:pt x="4" y="6"/>
                      </a:cubicBezTo>
                      <a:cubicBezTo>
                        <a:pt x="3" y="8"/>
                        <a:pt x="4" y="9"/>
                        <a:pt x="5" y="10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3"/>
                        <a:pt x="5" y="15"/>
                        <a:pt x="1" y="14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9" y="21"/>
                        <a:pt x="10" y="23"/>
                        <a:pt x="11" y="24"/>
                      </a:cubicBezTo>
                    </a:path>
                  </a:pathLst>
                </a:custGeom>
                <a:solidFill>
                  <a:srgbClr val="D7D7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496">
                  <a:extLst>
                    <a:ext uri="{FF2B5EF4-FFF2-40B4-BE49-F238E27FC236}">
                      <a16:creationId xmlns:a16="http://schemas.microsoft.com/office/drawing/2014/main" id="{0147D7B0-6CD4-BF44-9EEB-DA1BE4F2D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1413" y="4311650"/>
                  <a:ext cx="3175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497">
                  <a:extLst>
                    <a:ext uri="{FF2B5EF4-FFF2-40B4-BE49-F238E27FC236}">
                      <a16:creationId xmlns:a16="http://schemas.microsoft.com/office/drawing/2014/main" id="{FC9811FF-B769-6540-865A-608C7AC8E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2363" y="4256088"/>
                  <a:ext cx="138113" cy="60325"/>
                </a:xfrm>
                <a:custGeom>
                  <a:avLst/>
                  <a:gdLst>
                    <a:gd name="T0" fmla="*/ 5 w 37"/>
                    <a:gd name="T1" fmla="*/ 15 h 16"/>
                    <a:gd name="T2" fmla="*/ 5 w 37"/>
                    <a:gd name="T3" fmla="*/ 15 h 16"/>
                    <a:gd name="T4" fmla="*/ 6 w 37"/>
                    <a:gd name="T5" fmla="*/ 15 h 16"/>
                    <a:gd name="T6" fmla="*/ 14 w 37"/>
                    <a:gd name="T7" fmla="*/ 14 h 16"/>
                    <a:gd name="T8" fmla="*/ 16 w 37"/>
                    <a:gd name="T9" fmla="*/ 14 h 16"/>
                    <a:gd name="T10" fmla="*/ 16 w 37"/>
                    <a:gd name="T11" fmla="*/ 14 h 16"/>
                    <a:gd name="T12" fmla="*/ 25 w 37"/>
                    <a:gd name="T13" fmla="*/ 15 h 16"/>
                    <a:gd name="T14" fmla="*/ 26 w 37"/>
                    <a:gd name="T15" fmla="*/ 15 h 16"/>
                    <a:gd name="T16" fmla="*/ 31 w 37"/>
                    <a:gd name="T17" fmla="*/ 15 h 16"/>
                    <a:gd name="T18" fmla="*/ 37 w 37"/>
                    <a:gd name="T19" fmla="*/ 12 h 16"/>
                    <a:gd name="T20" fmla="*/ 31 w 37"/>
                    <a:gd name="T21" fmla="*/ 12 h 16"/>
                    <a:gd name="T22" fmla="*/ 26 w 37"/>
                    <a:gd name="T23" fmla="*/ 11 h 16"/>
                    <a:gd name="T24" fmla="*/ 26 w 37"/>
                    <a:gd name="T25" fmla="*/ 10 h 16"/>
                    <a:gd name="T26" fmla="*/ 25 w 37"/>
                    <a:gd name="T27" fmla="*/ 9 h 16"/>
                    <a:gd name="T28" fmla="*/ 14 w 37"/>
                    <a:gd name="T29" fmla="*/ 1 h 16"/>
                    <a:gd name="T30" fmla="*/ 8 w 37"/>
                    <a:gd name="T31" fmla="*/ 2 h 16"/>
                    <a:gd name="T32" fmla="*/ 0 w 37"/>
                    <a:gd name="T33" fmla="*/ 11 h 16"/>
                    <a:gd name="T34" fmla="*/ 0 w 37"/>
                    <a:gd name="T35" fmla="*/ 15 h 16"/>
                    <a:gd name="T36" fmla="*/ 0 w 37"/>
                    <a:gd name="T37" fmla="*/ 16 h 16"/>
                    <a:gd name="T38" fmla="*/ 0 w 37"/>
                    <a:gd name="T39" fmla="*/ 16 h 16"/>
                    <a:gd name="T40" fmla="*/ 0 w 37"/>
                    <a:gd name="T41" fmla="*/ 16 h 16"/>
                    <a:gd name="T42" fmla="*/ 1 w 37"/>
                    <a:gd name="T43" fmla="*/ 16 h 16"/>
                    <a:gd name="T44" fmla="*/ 5 w 37"/>
                    <a:gd name="T45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" h="16">
                      <a:moveTo>
                        <a:pt x="5" y="15"/>
                      </a:move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23" y="15"/>
                        <a:pt x="25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8" y="15"/>
                        <a:pt x="30" y="15"/>
                        <a:pt x="31" y="15"/>
                      </a:cubicBezTo>
                      <a:cubicBezTo>
                        <a:pt x="34" y="15"/>
                        <a:pt x="35" y="14"/>
                        <a:pt x="37" y="12"/>
                      </a:cubicBezTo>
                      <a:cubicBezTo>
                        <a:pt x="37" y="12"/>
                        <a:pt x="33" y="12"/>
                        <a:pt x="31" y="12"/>
                      </a:cubicBezTo>
                      <a:cubicBezTo>
                        <a:pt x="28" y="11"/>
                        <a:pt x="26" y="11"/>
                        <a:pt x="26" y="11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4" y="4"/>
                        <a:pt x="19" y="0"/>
                        <a:pt x="14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4" y="3"/>
                        <a:pt x="1" y="7"/>
                        <a:pt x="0" y="11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lnTo>
                        <a:pt x="5" y="15"/>
                      </a:lnTo>
                      <a:close/>
                    </a:path>
                  </a:pathLst>
                </a:custGeom>
                <a:solidFill>
                  <a:srgbClr val="F39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498">
                  <a:extLst>
                    <a:ext uri="{FF2B5EF4-FFF2-40B4-BE49-F238E27FC236}">
                      <a16:creationId xmlns:a16="http://schemas.microsoft.com/office/drawing/2014/main" id="{E750FF02-F7AE-D54D-9809-50EEE42E7B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9200" y="4327525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2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499">
                  <a:extLst>
                    <a:ext uri="{FF2B5EF4-FFF2-40B4-BE49-F238E27FC236}">
                      <a16:creationId xmlns:a16="http://schemas.microsoft.com/office/drawing/2014/main" id="{DD1B7479-6DDA-A949-AB6C-B126CF228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9200" y="4327525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2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Freeform 500">
                  <a:extLst>
                    <a:ext uri="{FF2B5EF4-FFF2-40B4-BE49-F238E27FC236}">
                      <a16:creationId xmlns:a16="http://schemas.microsoft.com/office/drawing/2014/main" id="{D6A95E23-F35F-8044-AFA8-C553EE217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9200" y="4322763"/>
                  <a:ext cx="0" cy="476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Freeform 501">
                  <a:extLst>
                    <a:ext uri="{FF2B5EF4-FFF2-40B4-BE49-F238E27FC236}">
                      <a16:creationId xmlns:a16="http://schemas.microsoft.com/office/drawing/2014/main" id="{019DDD48-980D-E349-8A95-B4211F67A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2363" y="4308475"/>
                  <a:ext cx="52388" cy="55563"/>
                </a:xfrm>
                <a:custGeom>
                  <a:avLst/>
                  <a:gdLst>
                    <a:gd name="T0" fmla="*/ 9 w 14"/>
                    <a:gd name="T1" fmla="*/ 11 h 15"/>
                    <a:gd name="T2" fmla="*/ 9 w 14"/>
                    <a:gd name="T3" fmla="*/ 11 h 15"/>
                    <a:gd name="T4" fmla="*/ 8 w 14"/>
                    <a:gd name="T5" fmla="*/ 10 h 15"/>
                    <a:gd name="T6" fmla="*/ 7 w 14"/>
                    <a:gd name="T7" fmla="*/ 6 h 15"/>
                    <a:gd name="T8" fmla="*/ 10 w 14"/>
                    <a:gd name="T9" fmla="*/ 3 h 15"/>
                    <a:gd name="T10" fmla="*/ 11 w 14"/>
                    <a:gd name="T11" fmla="*/ 7 h 15"/>
                    <a:gd name="T12" fmla="*/ 11 w 14"/>
                    <a:gd name="T13" fmla="*/ 10 h 15"/>
                    <a:gd name="T14" fmla="*/ 11 w 14"/>
                    <a:gd name="T15" fmla="*/ 10 h 15"/>
                    <a:gd name="T16" fmla="*/ 13 w 14"/>
                    <a:gd name="T17" fmla="*/ 10 h 15"/>
                    <a:gd name="T18" fmla="*/ 14 w 14"/>
                    <a:gd name="T19" fmla="*/ 4 h 15"/>
                    <a:gd name="T20" fmla="*/ 14 w 14"/>
                    <a:gd name="T21" fmla="*/ 0 h 15"/>
                    <a:gd name="T22" fmla="*/ 6 w 14"/>
                    <a:gd name="T23" fmla="*/ 1 h 15"/>
                    <a:gd name="T24" fmla="*/ 6 w 14"/>
                    <a:gd name="T25" fmla="*/ 1 h 15"/>
                    <a:gd name="T26" fmla="*/ 5 w 14"/>
                    <a:gd name="T27" fmla="*/ 1 h 15"/>
                    <a:gd name="T28" fmla="*/ 5 w 14"/>
                    <a:gd name="T29" fmla="*/ 1 h 15"/>
                    <a:gd name="T30" fmla="*/ 1 w 14"/>
                    <a:gd name="T31" fmla="*/ 2 h 15"/>
                    <a:gd name="T32" fmla="*/ 0 w 14"/>
                    <a:gd name="T33" fmla="*/ 2 h 15"/>
                    <a:gd name="T34" fmla="*/ 3 w 14"/>
                    <a:gd name="T35" fmla="*/ 13 h 15"/>
                    <a:gd name="T36" fmla="*/ 4 w 14"/>
                    <a:gd name="T37" fmla="*/ 14 h 15"/>
                    <a:gd name="T38" fmla="*/ 9 w 14"/>
                    <a:gd name="T39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15">
                      <a:moveTo>
                        <a:pt x="9" y="11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8" y="11"/>
                        <a:pt x="8" y="10"/>
                      </a:cubicBezTo>
                      <a:cubicBezTo>
                        <a:pt x="7" y="9"/>
                        <a:pt x="6" y="8"/>
                        <a:pt x="7" y="6"/>
                      </a:cubicBezTo>
                      <a:cubicBezTo>
                        <a:pt x="7" y="3"/>
                        <a:pt x="9" y="3"/>
                        <a:pt x="10" y="3"/>
                      </a:cubicBezTo>
                      <a:cubicBezTo>
                        <a:pt x="11" y="4"/>
                        <a:pt x="11" y="6"/>
                        <a:pt x="11" y="7"/>
                      </a:cubicBezTo>
                      <a:cubicBezTo>
                        <a:pt x="11" y="8"/>
                        <a:pt x="11" y="9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2" y="10"/>
                        <a:pt x="12" y="10"/>
                        <a:pt x="13" y="10"/>
                      </a:cubicBezTo>
                      <a:cubicBezTo>
                        <a:pt x="14" y="8"/>
                        <a:pt x="14" y="6"/>
                        <a:pt x="14" y="4"/>
                      </a:cubicBezTo>
                      <a:cubicBezTo>
                        <a:pt x="14" y="3"/>
                        <a:pt x="14" y="1"/>
                        <a:pt x="14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1" y="7"/>
                        <a:pt x="3" y="13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8" y="15"/>
                        <a:pt x="9" y="13"/>
                        <a:pt x="9" y="11"/>
                      </a:cubicBezTo>
                      <a:close/>
                    </a:path>
                  </a:pathLst>
                </a:custGeom>
                <a:solidFill>
                  <a:srgbClr val="6262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Freeform 502">
                  <a:extLst>
                    <a:ext uri="{FF2B5EF4-FFF2-40B4-BE49-F238E27FC236}">
                      <a16:creationId xmlns:a16="http://schemas.microsoft.com/office/drawing/2014/main" id="{357B1294-7695-494D-B984-27C8D5F62D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1575" y="4352925"/>
                  <a:ext cx="36513" cy="41275"/>
                </a:xfrm>
                <a:custGeom>
                  <a:avLst/>
                  <a:gdLst>
                    <a:gd name="T0" fmla="*/ 4 w 10"/>
                    <a:gd name="T1" fmla="*/ 7 h 11"/>
                    <a:gd name="T2" fmla="*/ 3 w 10"/>
                    <a:gd name="T3" fmla="*/ 6 h 11"/>
                    <a:gd name="T4" fmla="*/ 2 w 10"/>
                    <a:gd name="T5" fmla="*/ 4 h 11"/>
                    <a:gd name="T6" fmla="*/ 0 w 10"/>
                    <a:gd name="T7" fmla="*/ 0 h 11"/>
                    <a:gd name="T8" fmla="*/ 0 w 10"/>
                    <a:gd name="T9" fmla="*/ 5 h 11"/>
                    <a:gd name="T10" fmla="*/ 1 w 10"/>
                    <a:gd name="T11" fmla="*/ 9 h 11"/>
                    <a:gd name="T12" fmla="*/ 1 w 10"/>
                    <a:gd name="T13" fmla="*/ 9 h 11"/>
                    <a:gd name="T14" fmla="*/ 3 w 10"/>
                    <a:gd name="T15" fmla="*/ 10 h 11"/>
                    <a:gd name="T16" fmla="*/ 4 w 10"/>
                    <a:gd name="T17" fmla="*/ 10 h 11"/>
                    <a:gd name="T18" fmla="*/ 7 w 10"/>
                    <a:gd name="T19" fmla="*/ 11 h 11"/>
                    <a:gd name="T20" fmla="*/ 10 w 10"/>
                    <a:gd name="T21" fmla="*/ 9 h 11"/>
                    <a:gd name="T22" fmla="*/ 8 w 10"/>
                    <a:gd name="T23" fmla="*/ 9 h 11"/>
                    <a:gd name="T24" fmla="*/ 4 w 10"/>
                    <a:gd name="T25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1">
                      <a:moveTo>
                        <a:pt x="4" y="7"/>
                      </a:move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1" y="3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6"/>
                        <a:pt x="1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9"/>
                        <a:pt x="2" y="9"/>
                        <a:pt x="3" y="10"/>
                      </a:cubicBezTo>
                      <a:cubicBezTo>
                        <a:pt x="3" y="10"/>
                        <a:pt x="4" y="10"/>
                        <a:pt x="4" y="1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9" y="11"/>
                        <a:pt x="10" y="10"/>
                        <a:pt x="10" y="9"/>
                      </a:cubicBez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7" y="8"/>
                        <a:pt x="5" y="8"/>
                        <a:pt x="4" y="7"/>
                      </a:cubicBezTo>
                    </a:path>
                  </a:pathLst>
                </a:custGeom>
                <a:solidFill>
                  <a:srgbClr val="D7D7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503">
                  <a:extLst>
                    <a:ext uri="{FF2B5EF4-FFF2-40B4-BE49-F238E27FC236}">
                      <a16:creationId xmlns:a16="http://schemas.microsoft.com/office/drawing/2014/main" id="{BB4DBFBD-3816-494A-879D-C65C2E52B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1575" y="4352925"/>
                  <a:ext cx="36513" cy="41275"/>
                </a:xfrm>
                <a:custGeom>
                  <a:avLst/>
                  <a:gdLst>
                    <a:gd name="T0" fmla="*/ 0 w 10"/>
                    <a:gd name="T1" fmla="*/ 0 h 11"/>
                    <a:gd name="T2" fmla="*/ 0 w 10"/>
                    <a:gd name="T3" fmla="*/ 4 h 11"/>
                    <a:gd name="T4" fmla="*/ 0 w 10"/>
                    <a:gd name="T5" fmla="*/ 5 h 11"/>
                    <a:gd name="T6" fmla="*/ 1 w 10"/>
                    <a:gd name="T7" fmla="*/ 9 h 11"/>
                    <a:gd name="T8" fmla="*/ 1 w 10"/>
                    <a:gd name="T9" fmla="*/ 9 h 11"/>
                    <a:gd name="T10" fmla="*/ 3 w 10"/>
                    <a:gd name="T11" fmla="*/ 10 h 11"/>
                    <a:gd name="T12" fmla="*/ 4 w 10"/>
                    <a:gd name="T13" fmla="*/ 10 h 11"/>
                    <a:gd name="T14" fmla="*/ 7 w 10"/>
                    <a:gd name="T15" fmla="*/ 11 h 11"/>
                    <a:gd name="T16" fmla="*/ 8 w 10"/>
                    <a:gd name="T17" fmla="*/ 11 h 11"/>
                    <a:gd name="T18" fmla="*/ 10 w 10"/>
                    <a:gd name="T19" fmla="*/ 9 h 11"/>
                    <a:gd name="T20" fmla="*/ 10 w 10"/>
                    <a:gd name="T21" fmla="*/ 9 h 11"/>
                    <a:gd name="T22" fmla="*/ 10 w 10"/>
                    <a:gd name="T23" fmla="*/ 9 h 11"/>
                    <a:gd name="T24" fmla="*/ 10 w 10"/>
                    <a:gd name="T25" fmla="*/ 9 h 11"/>
                    <a:gd name="T26" fmla="*/ 10 w 10"/>
                    <a:gd name="T27" fmla="*/ 9 h 11"/>
                    <a:gd name="T28" fmla="*/ 10 w 10"/>
                    <a:gd name="T29" fmla="*/ 9 h 11"/>
                    <a:gd name="T30" fmla="*/ 8 w 10"/>
                    <a:gd name="T31" fmla="*/ 9 h 11"/>
                    <a:gd name="T32" fmla="*/ 4 w 10"/>
                    <a:gd name="T33" fmla="*/ 7 h 11"/>
                    <a:gd name="T34" fmla="*/ 3 w 10"/>
                    <a:gd name="T35" fmla="*/ 6 h 11"/>
                    <a:gd name="T36" fmla="*/ 2 w 10"/>
                    <a:gd name="T37" fmla="*/ 4 h 11"/>
                    <a:gd name="T38" fmla="*/ 0 w 10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" h="11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6"/>
                        <a:pt x="1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9"/>
                        <a:pt x="2" y="9"/>
                        <a:pt x="3" y="10"/>
                      </a:cubicBezTo>
                      <a:cubicBezTo>
                        <a:pt x="3" y="10"/>
                        <a:pt x="4" y="10"/>
                        <a:pt x="4" y="1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8" y="11"/>
                      </a:cubicBezTo>
                      <a:cubicBezTo>
                        <a:pt x="9" y="11"/>
                        <a:pt x="10" y="10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9" y="9"/>
                        <a:pt x="8" y="9"/>
                        <a:pt x="8" y="9"/>
                      </a:cubicBezTo>
                      <a:cubicBezTo>
                        <a:pt x="7" y="8"/>
                        <a:pt x="5" y="8"/>
                        <a:pt x="4" y="7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1" y="3"/>
                        <a:pt x="0" y="2"/>
                        <a:pt x="0" y="0"/>
                      </a:cubicBezTo>
                    </a:path>
                  </a:pathLst>
                </a:custGeom>
                <a:solidFill>
                  <a:srgbClr val="C7C8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Rectangle 504">
                  <a:extLst>
                    <a:ext uri="{FF2B5EF4-FFF2-40B4-BE49-F238E27FC236}">
                      <a16:creationId xmlns:a16="http://schemas.microsoft.com/office/drawing/2014/main" id="{8B070499-526E-B74C-A28E-C87FF4724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4913" y="4514850"/>
                  <a:ext cx="1588" cy="3175"/>
                </a:xfrm>
                <a:prstGeom prst="rect">
                  <a:avLst/>
                </a:pr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505">
                  <a:extLst>
                    <a:ext uri="{FF2B5EF4-FFF2-40B4-BE49-F238E27FC236}">
                      <a16:creationId xmlns:a16="http://schemas.microsoft.com/office/drawing/2014/main" id="{31AD7576-21F8-424D-B1B0-BC2CC9794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4913" y="4514850"/>
                  <a:ext cx="0" cy="3175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Rectangle 506">
                  <a:extLst>
                    <a:ext uri="{FF2B5EF4-FFF2-40B4-BE49-F238E27FC236}">
                      <a16:creationId xmlns:a16="http://schemas.microsoft.com/office/drawing/2014/main" id="{120F6E1B-07BA-1244-B9C8-68375D8AFF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4425" y="4451350"/>
                  <a:ext cx="1588" cy="1588"/>
                </a:xfrm>
                <a:prstGeom prst="rect">
                  <a:avLst/>
                </a:prstGeom>
                <a:solidFill>
                  <a:srgbClr val="4C4C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Freeform 507">
                  <a:extLst>
                    <a:ext uri="{FF2B5EF4-FFF2-40B4-BE49-F238E27FC236}">
                      <a16:creationId xmlns:a16="http://schemas.microsoft.com/office/drawing/2014/main" id="{2FD385EE-8D48-814C-82F4-E96745B81E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4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Rectangle 508">
                  <a:extLst>
                    <a:ext uri="{FF2B5EF4-FFF2-40B4-BE49-F238E27FC236}">
                      <a16:creationId xmlns:a16="http://schemas.microsoft.com/office/drawing/2014/main" id="{BB4B6E8F-DEF1-284A-A352-9AACF2971B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4425" y="4451350"/>
                  <a:ext cx="1588" cy="1588"/>
                </a:xfrm>
                <a:prstGeom prst="rect">
                  <a:avLst/>
                </a:prstGeom>
                <a:solidFill>
                  <a:srgbClr val="4848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Freeform 509">
                  <a:extLst>
                    <a:ext uri="{FF2B5EF4-FFF2-40B4-BE49-F238E27FC236}">
                      <a16:creationId xmlns:a16="http://schemas.microsoft.com/office/drawing/2014/main" id="{BE5D4DB4-29F6-B04C-B9DD-FACF136B7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4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Freeform 510">
                  <a:extLst>
                    <a:ext uri="{FF2B5EF4-FFF2-40B4-BE49-F238E27FC236}">
                      <a16:creationId xmlns:a16="http://schemas.microsoft.com/office/drawing/2014/main" id="{16EE45EF-59C0-3B43-9350-7855F7F4B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425" y="4459288"/>
                  <a:ext cx="90488" cy="165100"/>
                </a:xfrm>
                <a:custGeom>
                  <a:avLst/>
                  <a:gdLst>
                    <a:gd name="T0" fmla="*/ 24 w 24"/>
                    <a:gd name="T1" fmla="*/ 29 h 44"/>
                    <a:gd name="T2" fmla="*/ 22 w 24"/>
                    <a:gd name="T3" fmla="*/ 30 h 44"/>
                    <a:gd name="T4" fmla="*/ 14 w 24"/>
                    <a:gd name="T5" fmla="*/ 30 h 44"/>
                    <a:gd name="T6" fmla="*/ 11 w 24"/>
                    <a:gd name="T7" fmla="*/ 27 h 44"/>
                    <a:gd name="T8" fmla="*/ 11 w 24"/>
                    <a:gd name="T9" fmla="*/ 27 h 44"/>
                    <a:gd name="T10" fmla="*/ 11 w 24"/>
                    <a:gd name="T11" fmla="*/ 27 h 44"/>
                    <a:gd name="T12" fmla="*/ 10 w 24"/>
                    <a:gd name="T13" fmla="*/ 26 h 44"/>
                    <a:gd name="T14" fmla="*/ 1 w 24"/>
                    <a:gd name="T15" fmla="*/ 2 h 44"/>
                    <a:gd name="T16" fmla="*/ 0 w 24"/>
                    <a:gd name="T17" fmla="*/ 0 h 44"/>
                    <a:gd name="T18" fmla="*/ 5 w 24"/>
                    <a:gd name="T19" fmla="*/ 25 h 44"/>
                    <a:gd name="T20" fmla="*/ 15 w 24"/>
                    <a:gd name="T21" fmla="*/ 40 h 44"/>
                    <a:gd name="T22" fmla="*/ 18 w 24"/>
                    <a:gd name="T23" fmla="*/ 41 h 44"/>
                    <a:gd name="T24" fmla="*/ 22 w 24"/>
                    <a:gd name="T25" fmla="*/ 44 h 44"/>
                    <a:gd name="T26" fmla="*/ 22 w 24"/>
                    <a:gd name="T27" fmla="*/ 44 h 44"/>
                    <a:gd name="T28" fmla="*/ 24 w 24"/>
                    <a:gd name="T29" fmla="*/ 2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44">
                      <a:moveTo>
                        <a:pt x="24" y="29"/>
                      </a:move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19" y="31"/>
                        <a:pt x="16" y="31"/>
                        <a:pt x="14" y="30"/>
                      </a:cubicBezTo>
                      <a:cubicBezTo>
                        <a:pt x="12" y="29"/>
                        <a:pt x="11" y="28"/>
                        <a:pt x="1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31"/>
                        <a:pt x="10" y="37"/>
                        <a:pt x="15" y="40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4" y="39"/>
                        <a:pt x="24" y="34"/>
                        <a:pt x="24" y="29"/>
                      </a:cubicBezTo>
                      <a:close/>
                    </a:path>
                  </a:pathLst>
                </a:custGeom>
                <a:solidFill>
                  <a:srgbClr val="9898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Freeform 511">
                  <a:extLst>
                    <a:ext uri="{FF2B5EF4-FFF2-40B4-BE49-F238E27FC236}">
                      <a16:creationId xmlns:a16="http://schemas.microsoft.com/office/drawing/2014/main" id="{8C4A2251-5FB7-AE41-A70E-EBF680B1B3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94263" y="4371975"/>
                  <a:ext cx="252413" cy="514350"/>
                </a:xfrm>
                <a:custGeom>
                  <a:avLst/>
                  <a:gdLst>
                    <a:gd name="T0" fmla="*/ 2 w 67"/>
                    <a:gd name="T1" fmla="*/ 44 h 137"/>
                    <a:gd name="T2" fmla="*/ 8 w 67"/>
                    <a:gd name="T3" fmla="*/ 65 h 137"/>
                    <a:gd name="T4" fmla="*/ 8 w 67"/>
                    <a:gd name="T5" fmla="*/ 66 h 137"/>
                    <a:gd name="T6" fmla="*/ 9 w 67"/>
                    <a:gd name="T7" fmla="*/ 67 h 137"/>
                    <a:gd name="T8" fmla="*/ 14 w 67"/>
                    <a:gd name="T9" fmla="*/ 77 h 137"/>
                    <a:gd name="T10" fmla="*/ 15 w 67"/>
                    <a:gd name="T11" fmla="*/ 78 h 137"/>
                    <a:gd name="T12" fmla="*/ 47 w 67"/>
                    <a:gd name="T13" fmla="*/ 87 h 137"/>
                    <a:gd name="T14" fmla="*/ 53 w 67"/>
                    <a:gd name="T15" fmla="*/ 87 h 137"/>
                    <a:gd name="T16" fmla="*/ 52 w 67"/>
                    <a:gd name="T17" fmla="*/ 91 h 137"/>
                    <a:gd name="T18" fmla="*/ 57 w 67"/>
                    <a:gd name="T19" fmla="*/ 131 h 137"/>
                    <a:gd name="T20" fmla="*/ 61 w 67"/>
                    <a:gd name="T21" fmla="*/ 135 h 137"/>
                    <a:gd name="T22" fmla="*/ 63 w 67"/>
                    <a:gd name="T23" fmla="*/ 137 h 137"/>
                    <a:gd name="T24" fmla="*/ 66 w 67"/>
                    <a:gd name="T25" fmla="*/ 84 h 137"/>
                    <a:gd name="T26" fmla="*/ 59 w 67"/>
                    <a:gd name="T27" fmla="*/ 74 h 137"/>
                    <a:gd name="T28" fmla="*/ 59 w 67"/>
                    <a:gd name="T29" fmla="*/ 74 h 137"/>
                    <a:gd name="T30" fmla="*/ 53 w 67"/>
                    <a:gd name="T31" fmla="*/ 73 h 137"/>
                    <a:gd name="T32" fmla="*/ 33 w 67"/>
                    <a:gd name="T33" fmla="*/ 69 h 137"/>
                    <a:gd name="T34" fmla="*/ 30 w 67"/>
                    <a:gd name="T35" fmla="*/ 67 h 137"/>
                    <a:gd name="T36" fmla="*/ 30 w 67"/>
                    <a:gd name="T37" fmla="*/ 67 h 137"/>
                    <a:gd name="T38" fmla="*/ 26 w 67"/>
                    <a:gd name="T39" fmla="*/ 64 h 137"/>
                    <a:gd name="T40" fmla="*/ 23 w 67"/>
                    <a:gd name="T41" fmla="*/ 63 h 137"/>
                    <a:gd name="T42" fmla="*/ 13 w 67"/>
                    <a:gd name="T43" fmla="*/ 48 h 137"/>
                    <a:gd name="T44" fmla="*/ 8 w 67"/>
                    <a:gd name="T45" fmla="*/ 23 h 137"/>
                    <a:gd name="T46" fmla="*/ 9 w 67"/>
                    <a:gd name="T47" fmla="*/ 25 h 137"/>
                    <a:gd name="T48" fmla="*/ 18 w 67"/>
                    <a:gd name="T49" fmla="*/ 49 h 137"/>
                    <a:gd name="T50" fmla="*/ 19 w 67"/>
                    <a:gd name="T51" fmla="*/ 50 h 137"/>
                    <a:gd name="T52" fmla="*/ 19 w 67"/>
                    <a:gd name="T53" fmla="*/ 50 h 137"/>
                    <a:gd name="T54" fmla="*/ 19 w 67"/>
                    <a:gd name="T55" fmla="*/ 50 h 137"/>
                    <a:gd name="T56" fmla="*/ 22 w 67"/>
                    <a:gd name="T57" fmla="*/ 53 h 137"/>
                    <a:gd name="T58" fmla="*/ 30 w 67"/>
                    <a:gd name="T59" fmla="*/ 53 h 137"/>
                    <a:gd name="T60" fmla="*/ 32 w 67"/>
                    <a:gd name="T61" fmla="*/ 52 h 137"/>
                    <a:gd name="T62" fmla="*/ 59 w 67"/>
                    <a:gd name="T63" fmla="*/ 40 h 137"/>
                    <a:gd name="T64" fmla="*/ 60 w 67"/>
                    <a:gd name="T65" fmla="*/ 40 h 137"/>
                    <a:gd name="T66" fmla="*/ 55 w 67"/>
                    <a:gd name="T67" fmla="*/ 34 h 137"/>
                    <a:gd name="T68" fmla="*/ 54 w 67"/>
                    <a:gd name="T69" fmla="*/ 34 h 137"/>
                    <a:gd name="T70" fmla="*/ 32 w 67"/>
                    <a:gd name="T71" fmla="*/ 39 h 137"/>
                    <a:gd name="T72" fmla="*/ 32 w 67"/>
                    <a:gd name="T73" fmla="*/ 39 h 137"/>
                    <a:gd name="T74" fmla="*/ 30 w 67"/>
                    <a:gd name="T75" fmla="*/ 39 h 137"/>
                    <a:gd name="T76" fmla="*/ 24 w 67"/>
                    <a:gd name="T77" fmla="*/ 25 h 137"/>
                    <a:gd name="T78" fmla="*/ 32 w 67"/>
                    <a:gd name="T79" fmla="*/ 38 h 137"/>
                    <a:gd name="T80" fmla="*/ 32 w 67"/>
                    <a:gd name="T81" fmla="*/ 32 h 137"/>
                    <a:gd name="T82" fmla="*/ 25 w 67"/>
                    <a:gd name="T83" fmla="*/ 9 h 137"/>
                    <a:gd name="T84" fmla="*/ 25 w 67"/>
                    <a:gd name="T85" fmla="*/ 9 h 137"/>
                    <a:gd name="T86" fmla="*/ 24 w 67"/>
                    <a:gd name="T87" fmla="*/ 8 h 137"/>
                    <a:gd name="T88" fmla="*/ 24 w 67"/>
                    <a:gd name="T89" fmla="*/ 7 h 137"/>
                    <a:gd name="T90" fmla="*/ 20 w 67"/>
                    <a:gd name="T91" fmla="*/ 4 h 137"/>
                    <a:gd name="T92" fmla="*/ 13 w 67"/>
                    <a:gd name="T93" fmla="*/ 1 h 137"/>
                    <a:gd name="T94" fmla="*/ 12 w 67"/>
                    <a:gd name="T95" fmla="*/ 0 h 137"/>
                    <a:gd name="T96" fmla="*/ 11 w 67"/>
                    <a:gd name="T97" fmla="*/ 4 h 137"/>
                    <a:gd name="T98" fmla="*/ 0 w 67"/>
                    <a:gd name="T99" fmla="*/ 30 h 137"/>
                    <a:gd name="T100" fmla="*/ 0 w 67"/>
                    <a:gd name="T101" fmla="*/ 33 h 137"/>
                    <a:gd name="T102" fmla="*/ 2 w 67"/>
                    <a:gd name="T103" fmla="*/ 44 h 137"/>
                    <a:gd name="T104" fmla="*/ 8 w 67"/>
                    <a:gd name="T105" fmla="*/ 21 h 137"/>
                    <a:gd name="T106" fmla="*/ 8 w 67"/>
                    <a:gd name="T107" fmla="*/ 21 h 137"/>
                    <a:gd name="T108" fmla="*/ 8 w 67"/>
                    <a:gd name="T109" fmla="*/ 21 h 137"/>
                    <a:gd name="T110" fmla="*/ 8 w 67"/>
                    <a:gd name="T111" fmla="*/ 21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7" h="137">
                      <a:moveTo>
                        <a:pt x="2" y="44"/>
                      </a:moveTo>
                      <a:cubicBezTo>
                        <a:pt x="4" y="52"/>
                        <a:pt x="6" y="59"/>
                        <a:pt x="8" y="65"/>
                      </a:cubicBezTo>
                      <a:cubicBezTo>
                        <a:pt x="8" y="65"/>
                        <a:pt x="8" y="66"/>
                        <a:pt x="8" y="66"/>
                      </a:cubicBezTo>
                      <a:cubicBezTo>
                        <a:pt x="9" y="67"/>
                        <a:pt x="9" y="67"/>
                        <a:pt x="9" y="67"/>
                      </a:cubicBezTo>
                      <a:cubicBezTo>
                        <a:pt x="10" y="71"/>
                        <a:pt x="12" y="74"/>
                        <a:pt x="14" y="77"/>
                      </a:cubicBezTo>
                      <a:cubicBezTo>
                        <a:pt x="14" y="77"/>
                        <a:pt x="15" y="78"/>
                        <a:pt x="15" y="78"/>
                      </a:cubicBezTo>
                      <a:cubicBezTo>
                        <a:pt x="21" y="84"/>
                        <a:pt x="35" y="85"/>
                        <a:pt x="47" y="87"/>
                      </a:cubicBezTo>
                      <a:cubicBezTo>
                        <a:pt x="49" y="87"/>
                        <a:pt x="51" y="87"/>
                        <a:pt x="53" y="87"/>
                      </a:cubicBezTo>
                      <a:cubicBezTo>
                        <a:pt x="52" y="88"/>
                        <a:pt x="52" y="89"/>
                        <a:pt x="52" y="91"/>
                      </a:cubicBezTo>
                      <a:cubicBezTo>
                        <a:pt x="49" y="104"/>
                        <a:pt x="50" y="121"/>
                        <a:pt x="57" y="131"/>
                      </a:cubicBezTo>
                      <a:cubicBezTo>
                        <a:pt x="58" y="132"/>
                        <a:pt x="60" y="134"/>
                        <a:pt x="61" y="135"/>
                      </a:cubicBezTo>
                      <a:cubicBezTo>
                        <a:pt x="62" y="135"/>
                        <a:pt x="63" y="136"/>
                        <a:pt x="63" y="137"/>
                      </a:cubicBezTo>
                      <a:cubicBezTo>
                        <a:pt x="66" y="84"/>
                        <a:pt x="66" y="84"/>
                        <a:pt x="66" y="84"/>
                      </a:cubicBezTo>
                      <a:cubicBezTo>
                        <a:pt x="67" y="79"/>
                        <a:pt x="63" y="75"/>
                        <a:pt x="59" y="74"/>
                      </a:cubicBezTo>
                      <a:cubicBezTo>
                        <a:pt x="59" y="74"/>
                        <a:pt x="59" y="74"/>
                        <a:pt x="59" y="74"/>
                      </a:cubicBezTo>
                      <a:cubicBezTo>
                        <a:pt x="57" y="73"/>
                        <a:pt x="54" y="73"/>
                        <a:pt x="53" y="73"/>
                      </a:cubicBezTo>
                      <a:cubicBezTo>
                        <a:pt x="33" y="69"/>
                        <a:pt x="33" y="69"/>
                        <a:pt x="33" y="69"/>
                      </a:cubicBezTo>
                      <a:cubicBezTo>
                        <a:pt x="30" y="67"/>
                        <a:pt x="30" y="67"/>
                        <a:pt x="30" y="67"/>
                      </a:cubicBezTo>
                      <a:cubicBezTo>
                        <a:pt x="30" y="67"/>
                        <a:pt x="30" y="67"/>
                        <a:pt x="30" y="67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18" y="60"/>
                        <a:pt x="14" y="54"/>
                        <a:pt x="13" y="48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4"/>
                        <a:pt x="8" y="24"/>
                        <a:pt x="9" y="25"/>
                      </a:cubicBezTo>
                      <a:cubicBezTo>
                        <a:pt x="18" y="49"/>
                        <a:pt x="18" y="49"/>
                        <a:pt x="18" y="49"/>
                      </a:cubicBezTo>
                      <a:cubicBezTo>
                        <a:pt x="19" y="50"/>
                        <a:pt x="19" y="50"/>
                        <a:pt x="19" y="50"/>
                      </a:cubicBezTo>
                      <a:cubicBezTo>
                        <a:pt x="19" y="50"/>
                        <a:pt x="19" y="50"/>
                        <a:pt x="19" y="50"/>
                      </a:cubicBezTo>
                      <a:cubicBezTo>
                        <a:pt x="19" y="50"/>
                        <a:pt x="19" y="50"/>
                        <a:pt x="19" y="50"/>
                      </a:cubicBezTo>
                      <a:cubicBezTo>
                        <a:pt x="19" y="51"/>
                        <a:pt x="20" y="52"/>
                        <a:pt x="22" y="53"/>
                      </a:cubicBezTo>
                      <a:cubicBezTo>
                        <a:pt x="24" y="54"/>
                        <a:pt x="27" y="54"/>
                        <a:pt x="30" y="53"/>
                      </a:cubicBez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59" y="40"/>
                        <a:pt x="59" y="40"/>
                        <a:pt x="59" y="40"/>
                      </a:cubicBezTo>
                      <a:cubicBezTo>
                        <a:pt x="60" y="40"/>
                        <a:pt x="60" y="40"/>
                        <a:pt x="60" y="40"/>
                      </a:cubicBezTo>
                      <a:cubicBezTo>
                        <a:pt x="55" y="34"/>
                        <a:pt x="55" y="34"/>
                        <a:pt x="55" y="34"/>
                      </a:cubicBezTo>
                      <a:cubicBezTo>
                        <a:pt x="54" y="34"/>
                        <a:pt x="54" y="34"/>
                        <a:pt x="54" y="34"/>
                      </a:cubicBezTo>
                      <a:cubicBezTo>
                        <a:pt x="32" y="39"/>
                        <a:pt x="32" y="39"/>
                        <a:pt x="32" y="39"/>
                      </a:cubicBezTo>
                      <a:cubicBezTo>
                        <a:pt x="32" y="39"/>
                        <a:pt x="32" y="39"/>
                        <a:pt x="32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35"/>
                        <a:pt x="32" y="32"/>
                        <a:pt x="32" y="32"/>
                      </a:cubicBezTo>
                      <a:cubicBezTo>
                        <a:pt x="32" y="17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3" y="6"/>
                        <a:pt x="22" y="4"/>
                        <a:pt x="20" y="4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4" y="11"/>
                        <a:pt x="1" y="21"/>
                        <a:pt x="0" y="30"/>
                      </a:cubicBezTo>
                      <a:cubicBezTo>
                        <a:pt x="0" y="31"/>
                        <a:pt x="0" y="32"/>
                        <a:pt x="0" y="33"/>
                      </a:cubicBezTo>
                      <a:cubicBezTo>
                        <a:pt x="0" y="37"/>
                        <a:pt x="1" y="40"/>
                        <a:pt x="2" y="44"/>
                      </a:cubicBezTo>
                      <a:moveTo>
                        <a:pt x="8" y="21"/>
                      </a:move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</a:path>
                  </a:pathLst>
                </a:custGeom>
                <a:solidFill>
                  <a:srgbClr val="ABAC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Rectangle 512">
                  <a:extLst>
                    <a:ext uri="{FF2B5EF4-FFF2-40B4-BE49-F238E27FC236}">
                      <a16:creationId xmlns:a16="http://schemas.microsoft.com/office/drawing/2014/main" id="{56D71F2B-E13A-C046-B82D-D602C5AF6D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0800" y="4886325"/>
                  <a:ext cx="1588" cy="1588"/>
                </a:xfrm>
                <a:prstGeom prst="rect">
                  <a:avLst/>
                </a:pr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Freeform 513">
                  <a:extLst>
                    <a:ext uri="{FF2B5EF4-FFF2-40B4-BE49-F238E27FC236}">
                      <a16:creationId xmlns:a16="http://schemas.microsoft.com/office/drawing/2014/main" id="{DB051070-BC3A-2047-A78B-77C472075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0800" y="4886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Freeform 514">
                  <a:extLst>
                    <a:ext uri="{FF2B5EF4-FFF2-40B4-BE49-F238E27FC236}">
                      <a16:creationId xmlns:a16="http://schemas.microsoft.com/office/drawing/2014/main" id="{F003B6E4-08E8-404D-8A68-C461197A5D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4263" y="4495800"/>
                  <a:ext cx="0" cy="1111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  <a:gd name="T3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Freeform 515">
                  <a:extLst>
                    <a:ext uri="{FF2B5EF4-FFF2-40B4-BE49-F238E27FC236}">
                      <a16:creationId xmlns:a16="http://schemas.microsoft.com/office/drawing/2014/main" id="{303BA904-652F-2A47-992D-16DDBD643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4263" y="4495800"/>
                  <a:ext cx="0" cy="1111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  <a:gd name="T3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Freeform 516">
                  <a:extLst>
                    <a:ext uri="{FF2B5EF4-FFF2-40B4-BE49-F238E27FC236}">
                      <a16:creationId xmlns:a16="http://schemas.microsoft.com/office/drawing/2014/main" id="{1E6EF095-7420-D049-9FEE-0D39301BA1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94263" y="45069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Freeform 517">
                  <a:extLst>
                    <a:ext uri="{FF2B5EF4-FFF2-40B4-BE49-F238E27FC236}">
                      <a16:creationId xmlns:a16="http://schemas.microsoft.com/office/drawing/2014/main" id="{76935BE7-FE27-A041-93DD-11A933D63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4125" y="4886325"/>
                  <a:ext cx="123825" cy="53975"/>
                </a:xfrm>
                <a:custGeom>
                  <a:avLst/>
                  <a:gdLst>
                    <a:gd name="T0" fmla="*/ 33 w 33"/>
                    <a:gd name="T1" fmla="*/ 11 h 14"/>
                    <a:gd name="T2" fmla="*/ 33 w 33"/>
                    <a:gd name="T3" fmla="*/ 10 h 14"/>
                    <a:gd name="T4" fmla="*/ 33 w 33"/>
                    <a:gd name="T5" fmla="*/ 10 h 14"/>
                    <a:gd name="T6" fmla="*/ 32 w 33"/>
                    <a:gd name="T7" fmla="*/ 6 h 14"/>
                    <a:gd name="T8" fmla="*/ 18 w 33"/>
                    <a:gd name="T9" fmla="*/ 0 h 14"/>
                    <a:gd name="T10" fmla="*/ 18 w 33"/>
                    <a:gd name="T11" fmla="*/ 0 h 14"/>
                    <a:gd name="T12" fmla="*/ 1 w 33"/>
                    <a:gd name="T13" fmla="*/ 4 h 14"/>
                    <a:gd name="T14" fmla="*/ 0 w 33"/>
                    <a:gd name="T15" fmla="*/ 9 h 14"/>
                    <a:gd name="T16" fmla="*/ 0 w 33"/>
                    <a:gd name="T17" fmla="*/ 11 h 14"/>
                    <a:gd name="T18" fmla="*/ 0 w 33"/>
                    <a:gd name="T19" fmla="*/ 11 h 14"/>
                    <a:gd name="T20" fmla="*/ 0 w 33"/>
                    <a:gd name="T21" fmla="*/ 12 h 14"/>
                    <a:gd name="T22" fmla="*/ 0 w 33"/>
                    <a:gd name="T23" fmla="*/ 12 h 14"/>
                    <a:gd name="T24" fmla="*/ 2 w 33"/>
                    <a:gd name="T25" fmla="*/ 13 h 14"/>
                    <a:gd name="T26" fmla="*/ 4 w 33"/>
                    <a:gd name="T27" fmla="*/ 13 h 14"/>
                    <a:gd name="T28" fmla="*/ 9 w 33"/>
                    <a:gd name="T29" fmla="*/ 13 h 14"/>
                    <a:gd name="T30" fmla="*/ 10 w 33"/>
                    <a:gd name="T31" fmla="*/ 13 h 14"/>
                    <a:gd name="T32" fmla="*/ 11 w 33"/>
                    <a:gd name="T33" fmla="*/ 13 h 14"/>
                    <a:gd name="T34" fmla="*/ 21 w 33"/>
                    <a:gd name="T35" fmla="*/ 14 h 14"/>
                    <a:gd name="T36" fmla="*/ 26 w 33"/>
                    <a:gd name="T37" fmla="*/ 14 h 14"/>
                    <a:gd name="T38" fmla="*/ 29 w 33"/>
                    <a:gd name="T39" fmla="*/ 13 h 14"/>
                    <a:gd name="T40" fmla="*/ 33 w 33"/>
                    <a:gd name="T41" fmla="*/ 12 h 14"/>
                    <a:gd name="T42" fmla="*/ 33 w 33"/>
                    <a:gd name="T43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3" h="14">
                      <a:moveTo>
                        <a:pt x="33" y="11"/>
                      </a:move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9"/>
                        <a:pt x="33" y="7"/>
                        <a:pt x="32" y="6"/>
                      </a:cubicBezTo>
                      <a:cubicBezTo>
                        <a:pt x="29" y="4"/>
                        <a:pt x="22" y="3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6"/>
                        <a:pt x="0" y="7"/>
                        <a:pt x="0" y="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3"/>
                        <a:pt x="3" y="13"/>
                        <a:pt x="4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3" y="14"/>
                        <a:pt x="24" y="14"/>
                        <a:pt x="26" y="14"/>
                      </a:cubicBezTo>
                      <a:cubicBezTo>
                        <a:pt x="27" y="14"/>
                        <a:pt x="28" y="13"/>
                        <a:pt x="29" y="13"/>
                      </a:cubicBezTo>
                      <a:cubicBezTo>
                        <a:pt x="30" y="13"/>
                        <a:pt x="31" y="12"/>
                        <a:pt x="33" y="12"/>
                      </a:cubicBezTo>
                      <a:lnTo>
                        <a:pt x="33" y="11"/>
                      </a:lnTo>
                      <a:close/>
                    </a:path>
                  </a:pathLst>
                </a:custGeom>
                <a:solidFill>
                  <a:srgbClr val="4E4E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Freeform 518">
                  <a:extLst>
                    <a:ext uri="{FF2B5EF4-FFF2-40B4-BE49-F238E27FC236}">
                      <a16:creationId xmlns:a16="http://schemas.microsoft.com/office/drawing/2014/main" id="{67D9E9B8-5AB6-0648-A8B5-1AA465BB89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4263" y="4495800"/>
                  <a:ext cx="236538" cy="406400"/>
                </a:xfrm>
                <a:custGeom>
                  <a:avLst/>
                  <a:gdLst>
                    <a:gd name="T0" fmla="*/ 45 w 63"/>
                    <a:gd name="T1" fmla="*/ 108 h 108"/>
                    <a:gd name="T2" fmla="*/ 46 w 63"/>
                    <a:gd name="T3" fmla="*/ 108 h 108"/>
                    <a:gd name="T4" fmla="*/ 63 w 63"/>
                    <a:gd name="T5" fmla="*/ 104 h 108"/>
                    <a:gd name="T6" fmla="*/ 63 w 63"/>
                    <a:gd name="T7" fmla="*/ 104 h 108"/>
                    <a:gd name="T8" fmla="*/ 61 w 63"/>
                    <a:gd name="T9" fmla="*/ 102 h 108"/>
                    <a:gd name="T10" fmla="*/ 57 w 63"/>
                    <a:gd name="T11" fmla="*/ 98 h 108"/>
                    <a:gd name="T12" fmla="*/ 52 w 63"/>
                    <a:gd name="T13" fmla="*/ 58 h 108"/>
                    <a:gd name="T14" fmla="*/ 53 w 63"/>
                    <a:gd name="T15" fmla="*/ 54 h 108"/>
                    <a:gd name="T16" fmla="*/ 47 w 63"/>
                    <a:gd name="T17" fmla="*/ 54 h 108"/>
                    <a:gd name="T18" fmla="*/ 15 w 63"/>
                    <a:gd name="T19" fmla="*/ 45 h 108"/>
                    <a:gd name="T20" fmla="*/ 14 w 63"/>
                    <a:gd name="T21" fmla="*/ 44 h 108"/>
                    <a:gd name="T22" fmla="*/ 9 w 63"/>
                    <a:gd name="T23" fmla="*/ 34 h 108"/>
                    <a:gd name="T24" fmla="*/ 8 w 63"/>
                    <a:gd name="T25" fmla="*/ 33 h 108"/>
                    <a:gd name="T26" fmla="*/ 8 w 63"/>
                    <a:gd name="T27" fmla="*/ 32 h 108"/>
                    <a:gd name="T28" fmla="*/ 2 w 63"/>
                    <a:gd name="T29" fmla="*/ 11 h 108"/>
                    <a:gd name="T30" fmla="*/ 0 w 63"/>
                    <a:gd name="T31" fmla="*/ 0 h 108"/>
                    <a:gd name="T32" fmla="*/ 0 w 63"/>
                    <a:gd name="T33" fmla="*/ 3 h 108"/>
                    <a:gd name="T34" fmla="*/ 0 w 63"/>
                    <a:gd name="T35" fmla="*/ 3 h 108"/>
                    <a:gd name="T36" fmla="*/ 3 w 63"/>
                    <a:gd name="T37" fmla="*/ 30 h 108"/>
                    <a:gd name="T38" fmla="*/ 3 w 63"/>
                    <a:gd name="T39" fmla="*/ 33 h 108"/>
                    <a:gd name="T40" fmla="*/ 8 w 63"/>
                    <a:gd name="T41" fmla="*/ 52 h 108"/>
                    <a:gd name="T42" fmla="*/ 10 w 63"/>
                    <a:gd name="T43" fmla="*/ 53 h 108"/>
                    <a:gd name="T44" fmla="*/ 33 w 63"/>
                    <a:gd name="T45" fmla="*/ 56 h 108"/>
                    <a:gd name="T46" fmla="*/ 35 w 63"/>
                    <a:gd name="T47" fmla="*/ 56 h 108"/>
                    <a:gd name="T48" fmla="*/ 47 w 63"/>
                    <a:gd name="T49" fmla="*/ 58 h 108"/>
                    <a:gd name="T50" fmla="*/ 45 w 63"/>
                    <a:gd name="T51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3" h="108">
                      <a:moveTo>
                        <a:pt x="45" y="108"/>
                      </a:moveTo>
                      <a:cubicBezTo>
                        <a:pt x="46" y="108"/>
                        <a:pt x="46" y="108"/>
                        <a:pt x="46" y="108"/>
                      </a:cubicBezTo>
                      <a:cubicBezTo>
                        <a:pt x="63" y="104"/>
                        <a:pt x="63" y="104"/>
                        <a:pt x="63" y="104"/>
                      </a:cubicBezTo>
                      <a:cubicBezTo>
                        <a:pt x="63" y="104"/>
                        <a:pt x="63" y="104"/>
                        <a:pt x="63" y="104"/>
                      </a:cubicBezTo>
                      <a:cubicBezTo>
                        <a:pt x="63" y="103"/>
                        <a:pt x="62" y="102"/>
                        <a:pt x="61" y="102"/>
                      </a:cubicBezTo>
                      <a:cubicBezTo>
                        <a:pt x="60" y="101"/>
                        <a:pt x="58" y="99"/>
                        <a:pt x="57" y="98"/>
                      </a:cubicBezTo>
                      <a:cubicBezTo>
                        <a:pt x="50" y="88"/>
                        <a:pt x="49" y="71"/>
                        <a:pt x="52" y="58"/>
                      </a:cubicBezTo>
                      <a:cubicBezTo>
                        <a:pt x="52" y="56"/>
                        <a:pt x="52" y="55"/>
                        <a:pt x="53" y="54"/>
                      </a:cubicBezTo>
                      <a:cubicBezTo>
                        <a:pt x="51" y="54"/>
                        <a:pt x="49" y="54"/>
                        <a:pt x="47" y="54"/>
                      </a:cubicBezTo>
                      <a:cubicBezTo>
                        <a:pt x="35" y="52"/>
                        <a:pt x="21" y="51"/>
                        <a:pt x="15" y="45"/>
                      </a:cubicBezTo>
                      <a:cubicBezTo>
                        <a:pt x="15" y="45"/>
                        <a:pt x="14" y="44"/>
                        <a:pt x="14" y="44"/>
                      </a:cubicBezTo>
                      <a:cubicBezTo>
                        <a:pt x="12" y="41"/>
                        <a:pt x="10" y="38"/>
                        <a:pt x="9" y="34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8" y="32"/>
                        <a:pt x="8" y="32"/>
                      </a:cubicBezTo>
                      <a:cubicBezTo>
                        <a:pt x="6" y="26"/>
                        <a:pt x="4" y="19"/>
                        <a:pt x="2" y="11"/>
                      </a:cubicBezTo>
                      <a:cubicBezTo>
                        <a:pt x="1" y="7"/>
                        <a:pt x="0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4"/>
                        <a:pt x="2" y="24"/>
                        <a:pt x="3" y="30"/>
                      </a:cubicBezTo>
                      <a:cubicBezTo>
                        <a:pt x="3" y="31"/>
                        <a:pt x="3" y="32"/>
                        <a:pt x="3" y="33"/>
                      </a:cubicBezTo>
                      <a:cubicBezTo>
                        <a:pt x="3" y="39"/>
                        <a:pt x="3" y="49"/>
                        <a:pt x="8" y="52"/>
                      </a:cubicBezTo>
                      <a:cubicBezTo>
                        <a:pt x="8" y="52"/>
                        <a:pt x="9" y="53"/>
                        <a:pt x="10" y="53"/>
                      </a:cubicBezTo>
                      <a:cubicBezTo>
                        <a:pt x="11" y="53"/>
                        <a:pt x="22" y="55"/>
                        <a:pt x="33" y="56"/>
                      </a:cubicBezTo>
                      <a:cubicBezTo>
                        <a:pt x="33" y="56"/>
                        <a:pt x="34" y="56"/>
                        <a:pt x="35" y="56"/>
                      </a:cubicBezTo>
                      <a:cubicBezTo>
                        <a:pt x="39" y="57"/>
                        <a:pt x="43" y="57"/>
                        <a:pt x="47" y="58"/>
                      </a:cubicBezTo>
                      <a:cubicBezTo>
                        <a:pt x="44" y="73"/>
                        <a:pt x="44" y="90"/>
                        <a:pt x="45" y="108"/>
                      </a:cubicBezTo>
                      <a:close/>
                    </a:path>
                  </a:pathLst>
                </a:custGeom>
                <a:solidFill>
                  <a:srgbClr val="9898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Freeform 519">
                  <a:extLst>
                    <a:ext uri="{FF2B5EF4-FFF2-40B4-BE49-F238E27FC236}">
                      <a16:creationId xmlns:a16="http://schemas.microsoft.com/office/drawing/2014/main" id="{588049E2-2440-F940-81C9-2824FE52FF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35563" y="4454525"/>
                  <a:ext cx="149225" cy="104775"/>
                </a:xfrm>
                <a:custGeom>
                  <a:avLst/>
                  <a:gdLst>
                    <a:gd name="T0" fmla="*/ 5 w 40"/>
                    <a:gd name="T1" fmla="*/ 7 h 28"/>
                    <a:gd name="T2" fmla="*/ 7 w 40"/>
                    <a:gd name="T3" fmla="*/ 7 h 28"/>
                    <a:gd name="T4" fmla="*/ 7 w 40"/>
                    <a:gd name="T5" fmla="*/ 8 h 28"/>
                    <a:gd name="T6" fmla="*/ 6 w 40"/>
                    <a:gd name="T7" fmla="*/ 9 h 28"/>
                    <a:gd name="T8" fmla="*/ 5 w 40"/>
                    <a:gd name="T9" fmla="*/ 9 h 28"/>
                    <a:gd name="T10" fmla="*/ 3 w 40"/>
                    <a:gd name="T11" fmla="*/ 9 h 28"/>
                    <a:gd name="T12" fmla="*/ 2 w 40"/>
                    <a:gd name="T13" fmla="*/ 10 h 28"/>
                    <a:gd name="T14" fmla="*/ 1 w 40"/>
                    <a:gd name="T15" fmla="*/ 10 h 28"/>
                    <a:gd name="T16" fmla="*/ 0 w 40"/>
                    <a:gd name="T17" fmla="*/ 11 h 28"/>
                    <a:gd name="T18" fmla="*/ 2 w 40"/>
                    <a:gd name="T19" fmla="*/ 12 h 28"/>
                    <a:gd name="T20" fmla="*/ 2 w 40"/>
                    <a:gd name="T21" fmla="*/ 12 h 28"/>
                    <a:gd name="T22" fmla="*/ 9 w 40"/>
                    <a:gd name="T23" fmla="*/ 12 h 28"/>
                    <a:gd name="T24" fmla="*/ 8 w 40"/>
                    <a:gd name="T25" fmla="*/ 14 h 28"/>
                    <a:gd name="T26" fmla="*/ 7 w 40"/>
                    <a:gd name="T27" fmla="*/ 15 h 28"/>
                    <a:gd name="T28" fmla="*/ 16 w 40"/>
                    <a:gd name="T29" fmla="*/ 21 h 28"/>
                    <a:gd name="T30" fmla="*/ 16 w 40"/>
                    <a:gd name="T31" fmla="*/ 21 h 28"/>
                    <a:gd name="T32" fmla="*/ 17 w 40"/>
                    <a:gd name="T33" fmla="*/ 28 h 28"/>
                    <a:gd name="T34" fmla="*/ 26 w 40"/>
                    <a:gd name="T35" fmla="*/ 26 h 28"/>
                    <a:gd name="T36" fmla="*/ 24 w 40"/>
                    <a:gd name="T37" fmla="*/ 20 h 28"/>
                    <a:gd name="T38" fmla="*/ 25 w 40"/>
                    <a:gd name="T39" fmla="*/ 19 h 28"/>
                    <a:gd name="T40" fmla="*/ 32 w 40"/>
                    <a:gd name="T41" fmla="*/ 9 h 28"/>
                    <a:gd name="T42" fmla="*/ 36 w 40"/>
                    <a:gd name="T43" fmla="*/ 9 h 28"/>
                    <a:gd name="T44" fmla="*/ 40 w 40"/>
                    <a:gd name="T45" fmla="*/ 4 h 28"/>
                    <a:gd name="T46" fmla="*/ 35 w 40"/>
                    <a:gd name="T47" fmla="*/ 0 h 28"/>
                    <a:gd name="T48" fmla="*/ 2 w 40"/>
                    <a:gd name="T49" fmla="*/ 6 h 28"/>
                    <a:gd name="T50" fmla="*/ 0 w 40"/>
                    <a:gd name="T51" fmla="*/ 6 h 28"/>
                    <a:gd name="T52" fmla="*/ 5 w 40"/>
                    <a:gd name="T53" fmla="*/ 7 h 28"/>
                    <a:gd name="T54" fmla="*/ 26 w 40"/>
                    <a:gd name="T55" fmla="*/ 10 h 28"/>
                    <a:gd name="T56" fmla="*/ 23 w 40"/>
                    <a:gd name="T57" fmla="*/ 15 h 28"/>
                    <a:gd name="T58" fmla="*/ 21 w 40"/>
                    <a:gd name="T59" fmla="*/ 14 h 28"/>
                    <a:gd name="T60" fmla="*/ 21 w 40"/>
                    <a:gd name="T61" fmla="*/ 11 h 28"/>
                    <a:gd name="T62" fmla="*/ 26 w 40"/>
                    <a:gd name="T63" fmla="*/ 10 h 28"/>
                    <a:gd name="T64" fmla="*/ 17 w 40"/>
                    <a:gd name="T65" fmla="*/ 12 h 28"/>
                    <a:gd name="T66" fmla="*/ 17 w 40"/>
                    <a:gd name="T67" fmla="*/ 15 h 28"/>
                    <a:gd name="T68" fmla="*/ 16 w 40"/>
                    <a:gd name="T69" fmla="*/ 16 h 28"/>
                    <a:gd name="T70" fmla="*/ 11 w 40"/>
                    <a:gd name="T71" fmla="*/ 13 h 28"/>
                    <a:gd name="T72" fmla="*/ 17 w 40"/>
                    <a:gd name="T73" fmla="*/ 1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0" h="28">
                      <a:moveTo>
                        <a:pt x="5" y="7"/>
                      </a:moveTo>
                      <a:cubicBezTo>
                        <a:pt x="6" y="7"/>
                        <a:pt x="6" y="6"/>
                        <a:pt x="7" y="7"/>
                      </a:cubicBezTo>
                      <a:cubicBezTo>
                        <a:pt x="7" y="7"/>
                        <a:pt x="7" y="8"/>
                        <a:pt x="7" y="8"/>
                      </a:cubicBezTo>
                      <a:cubicBezTo>
                        <a:pt x="7" y="8"/>
                        <a:pt x="6" y="9"/>
                        <a:pt x="6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4" y="9"/>
                        <a:pt x="3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1" y="10"/>
                        <a:pt x="1" y="10"/>
                      </a:cubicBezTo>
                      <a:cubicBezTo>
                        <a:pt x="0" y="10"/>
                        <a:pt x="0" y="10"/>
                        <a:pt x="0" y="11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5" y="12"/>
                        <a:pt x="6" y="12"/>
                        <a:pt x="9" y="12"/>
                      </a:cubicBezTo>
                      <a:cubicBezTo>
                        <a:pt x="8" y="12"/>
                        <a:pt x="8" y="13"/>
                        <a:pt x="8" y="14"/>
                      </a:cubicBezTo>
                      <a:cubicBezTo>
                        <a:pt x="7" y="14"/>
                        <a:pt x="7" y="15"/>
                        <a:pt x="7" y="15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9" y="8"/>
                        <a:pt x="40" y="6"/>
                        <a:pt x="40" y="4"/>
                      </a:cubicBezTo>
                      <a:cubicBezTo>
                        <a:pt x="39" y="1"/>
                        <a:pt x="37" y="0"/>
                        <a:pt x="35" y="0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7"/>
                        <a:pt x="3" y="7"/>
                        <a:pt x="5" y="7"/>
                      </a:cubicBezTo>
                      <a:close/>
                      <a:moveTo>
                        <a:pt x="26" y="10"/>
                      </a:move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4"/>
                        <a:pt x="22" y="14"/>
                        <a:pt x="21" y="14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lnTo>
                        <a:pt x="26" y="10"/>
                      </a:lnTo>
                      <a:close/>
                      <a:moveTo>
                        <a:pt x="17" y="12"/>
                      </a:move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5"/>
                        <a:pt x="16" y="15"/>
                        <a:pt x="16" y="16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lnTo>
                        <a:pt x="17" y="12"/>
                      </a:lnTo>
                      <a:close/>
                    </a:path>
                  </a:pathLst>
                </a:custGeom>
                <a:solidFill>
                  <a:srgbClr val="5656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Freeform 520">
                  <a:extLst>
                    <a:ext uri="{FF2B5EF4-FFF2-40B4-BE49-F238E27FC236}">
                      <a16:creationId xmlns:a16="http://schemas.microsoft.com/office/drawing/2014/main" id="{FECF9009-107F-7C41-B99C-D17E6F89D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8838" y="4999038"/>
                  <a:ext cx="342900" cy="38100"/>
                </a:xfrm>
                <a:custGeom>
                  <a:avLst/>
                  <a:gdLst>
                    <a:gd name="T0" fmla="*/ 79 w 91"/>
                    <a:gd name="T1" fmla="*/ 0 h 10"/>
                    <a:gd name="T2" fmla="*/ 12 w 91"/>
                    <a:gd name="T3" fmla="*/ 0 h 10"/>
                    <a:gd name="T4" fmla="*/ 0 w 91"/>
                    <a:gd name="T5" fmla="*/ 10 h 10"/>
                    <a:gd name="T6" fmla="*/ 12 w 91"/>
                    <a:gd name="T7" fmla="*/ 10 h 10"/>
                    <a:gd name="T8" fmla="*/ 78 w 91"/>
                    <a:gd name="T9" fmla="*/ 10 h 10"/>
                    <a:gd name="T10" fmla="*/ 91 w 91"/>
                    <a:gd name="T11" fmla="*/ 10 h 10"/>
                    <a:gd name="T12" fmla="*/ 79 w 91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10">
                      <a:moveTo>
                        <a:pt x="79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1" y="5"/>
                        <a:pt x="0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78" y="10"/>
                        <a:pt x="78" y="10"/>
                        <a:pt x="78" y="10"/>
                      </a:cubicBezTo>
                      <a:cubicBezTo>
                        <a:pt x="91" y="10"/>
                        <a:pt x="91" y="10"/>
                        <a:pt x="91" y="10"/>
                      </a:cubicBezTo>
                      <a:cubicBezTo>
                        <a:pt x="90" y="5"/>
                        <a:pt x="85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5656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Freeform 521">
                  <a:extLst>
                    <a:ext uri="{FF2B5EF4-FFF2-40B4-BE49-F238E27FC236}">
                      <a16:creationId xmlns:a16="http://schemas.microsoft.com/office/drawing/2014/main" id="{801C1A23-67D2-1240-8E46-8D44180D1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8213" y="4567238"/>
                  <a:ext cx="71438" cy="11113"/>
                </a:xfrm>
                <a:custGeom>
                  <a:avLst/>
                  <a:gdLst>
                    <a:gd name="T0" fmla="*/ 1 w 19"/>
                    <a:gd name="T1" fmla="*/ 3 h 3"/>
                    <a:gd name="T2" fmla="*/ 17 w 19"/>
                    <a:gd name="T3" fmla="*/ 3 h 3"/>
                    <a:gd name="T4" fmla="*/ 19 w 19"/>
                    <a:gd name="T5" fmla="*/ 2 h 3"/>
                    <a:gd name="T6" fmla="*/ 17 w 19"/>
                    <a:gd name="T7" fmla="*/ 0 h 3"/>
                    <a:gd name="T8" fmla="*/ 1 w 19"/>
                    <a:gd name="T9" fmla="*/ 0 h 3"/>
                    <a:gd name="T10" fmla="*/ 0 w 19"/>
                    <a:gd name="T11" fmla="*/ 2 h 3"/>
                    <a:gd name="T12" fmla="*/ 1 w 19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3">
                      <a:moveTo>
                        <a:pt x="1" y="3"/>
                      </a:move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8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5656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Freeform 522">
                  <a:extLst>
                    <a:ext uri="{FF2B5EF4-FFF2-40B4-BE49-F238E27FC236}">
                      <a16:creationId xmlns:a16="http://schemas.microsoft.com/office/drawing/2014/main" id="{2C1A855B-8D4B-E746-8401-56FBF1442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8213" y="4583113"/>
                  <a:ext cx="71438" cy="11113"/>
                </a:xfrm>
                <a:custGeom>
                  <a:avLst/>
                  <a:gdLst>
                    <a:gd name="T0" fmla="*/ 1 w 19"/>
                    <a:gd name="T1" fmla="*/ 3 h 3"/>
                    <a:gd name="T2" fmla="*/ 17 w 19"/>
                    <a:gd name="T3" fmla="*/ 3 h 3"/>
                    <a:gd name="T4" fmla="*/ 19 w 19"/>
                    <a:gd name="T5" fmla="*/ 2 h 3"/>
                    <a:gd name="T6" fmla="*/ 17 w 19"/>
                    <a:gd name="T7" fmla="*/ 0 h 3"/>
                    <a:gd name="T8" fmla="*/ 1 w 19"/>
                    <a:gd name="T9" fmla="*/ 0 h 3"/>
                    <a:gd name="T10" fmla="*/ 0 w 19"/>
                    <a:gd name="T11" fmla="*/ 2 h 3"/>
                    <a:gd name="T12" fmla="*/ 1 w 19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3">
                      <a:moveTo>
                        <a:pt x="1" y="3"/>
                      </a:move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8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5656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Freeform 523">
                  <a:extLst>
                    <a:ext uri="{FF2B5EF4-FFF2-40B4-BE49-F238E27FC236}">
                      <a16:creationId xmlns:a16="http://schemas.microsoft.com/office/drawing/2014/main" id="{9E442CE0-81C4-6741-B98E-D265674E3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8213" y="4597400"/>
                  <a:ext cx="71438" cy="11113"/>
                </a:xfrm>
                <a:custGeom>
                  <a:avLst/>
                  <a:gdLst>
                    <a:gd name="T0" fmla="*/ 1 w 19"/>
                    <a:gd name="T1" fmla="*/ 3 h 3"/>
                    <a:gd name="T2" fmla="*/ 17 w 19"/>
                    <a:gd name="T3" fmla="*/ 3 h 3"/>
                    <a:gd name="T4" fmla="*/ 19 w 19"/>
                    <a:gd name="T5" fmla="*/ 2 h 3"/>
                    <a:gd name="T6" fmla="*/ 17 w 19"/>
                    <a:gd name="T7" fmla="*/ 0 h 3"/>
                    <a:gd name="T8" fmla="*/ 1 w 19"/>
                    <a:gd name="T9" fmla="*/ 0 h 3"/>
                    <a:gd name="T10" fmla="*/ 0 w 19"/>
                    <a:gd name="T11" fmla="*/ 2 h 3"/>
                    <a:gd name="T12" fmla="*/ 1 w 19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3">
                      <a:moveTo>
                        <a:pt x="1" y="3"/>
                      </a:move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8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5656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Freeform 524">
                  <a:extLst>
                    <a:ext uri="{FF2B5EF4-FFF2-40B4-BE49-F238E27FC236}">
                      <a16:creationId xmlns:a16="http://schemas.microsoft.com/office/drawing/2014/main" id="{3B0201DB-4474-0947-8286-106612ECC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8213" y="4613275"/>
                  <a:ext cx="71438" cy="11113"/>
                </a:xfrm>
                <a:custGeom>
                  <a:avLst/>
                  <a:gdLst>
                    <a:gd name="T0" fmla="*/ 1 w 19"/>
                    <a:gd name="T1" fmla="*/ 3 h 3"/>
                    <a:gd name="T2" fmla="*/ 17 w 19"/>
                    <a:gd name="T3" fmla="*/ 3 h 3"/>
                    <a:gd name="T4" fmla="*/ 19 w 19"/>
                    <a:gd name="T5" fmla="*/ 2 h 3"/>
                    <a:gd name="T6" fmla="*/ 17 w 19"/>
                    <a:gd name="T7" fmla="*/ 0 h 3"/>
                    <a:gd name="T8" fmla="*/ 1 w 19"/>
                    <a:gd name="T9" fmla="*/ 0 h 3"/>
                    <a:gd name="T10" fmla="*/ 0 w 19"/>
                    <a:gd name="T11" fmla="*/ 2 h 3"/>
                    <a:gd name="T12" fmla="*/ 1 w 19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3">
                      <a:moveTo>
                        <a:pt x="1" y="3"/>
                      </a:move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8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5656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Freeform 525">
                  <a:extLst>
                    <a:ext uri="{FF2B5EF4-FFF2-40B4-BE49-F238E27FC236}">
                      <a16:creationId xmlns:a16="http://schemas.microsoft.com/office/drawing/2014/main" id="{6613A239-EAE8-2D42-83D1-6CE1BF93B4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8213" y="4630738"/>
                  <a:ext cx="71438" cy="7938"/>
                </a:xfrm>
                <a:custGeom>
                  <a:avLst/>
                  <a:gdLst>
                    <a:gd name="T0" fmla="*/ 1 w 19"/>
                    <a:gd name="T1" fmla="*/ 2 h 2"/>
                    <a:gd name="T2" fmla="*/ 17 w 19"/>
                    <a:gd name="T3" fmla="*/ 2 h 2"/>
                    <a:gd name="T4" fmla="*/ 19 w 19"/>
                    <a:gd name="T5" fmla="*/ 1 h 2"/>
                    <a:gd name="T6" fmla="*/ 17 w 19"/>
                    <a:gd name="T7" fmla="*/ 0 h 2"/>
                    <a:gd name="T8" fmla="*/ 1 w 19"/>
                    <a:gd name="T9" fmla="*/ 0 h 2"/>
                    <a:gd name="T10" fmla="*/ 0 w 19"/>
                    <a:gd name="T11" fmla="*/ 1 h 2"/>
                    <a:gd name="T12" fmla="*/ 1 w 19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">
                      <a:moveTo>
                        <a:pt x="1" y="2"/>
                      </a:move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8" y="2"/>
                        <a:pt x="19" y="2"/>
                        <a:pt x="19" y="1"/>
                      </a:cubicBezTo>
                      <a:cubicBezTo>
                        <a:pt x="19" y="0"/>
                        <a:pt x="18" y="0"/>
                        <a:pt x="17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5656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Freeform 526">
                  <a:extLst>
                    <a:ext uri="{FF2B5EF4-FFF2-40B4-BE49-F238E27FC236}">
                      <a16:creationId xmlns:a16="http://schemas.microsoft.com/office/drawing/2014/main" id="{1A462FDF-A635-4849-9727-B5F3D4964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8213" y="4646613"/>
                  <a:ext cx="71438" cy="7938"/>
                </a:xfrm>
                <a:custGeom>
                  <a:avLst/>
                  <a:gdLst>
                    <a:gd name="T0" fmla="*/ 1 w 19"/>
                    <a:gd name="T1" fmla="*/ 2 h 2"/>
                    <a:gd name="T2" fmla="*/ 17 w 19"/>
                    <a:gd name="T3" fmla="*/ 2 h 2"/>
                    <a:gd name="T4" fmla="*/ 19 w 19"/>
                    <a:gd name="T5" fmla="*/ 1 h 2"/>
                    <a:gd name="T6" fmla="*/ 17 w 19"/>
                    <a:gd name="T7" fmla="*/ 0 h 2"/>
                    <a:gd name="T8" fmla="*/ 1 w 19"/>
                    <a:gd name="T9" fmla="*/ 0 h 2"/>
                    <a:gd name="T10" fmla="*/ 0 w 19"/>
                    <a:gd name="T11" fmla="*/ 1 h 2"/>
                    <a:gd name="T12" fmla="*/ 1 w 19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">
                      <a:moveTo>
                        <a:pt x="1" y="2"/>
                      </a:move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8" y="2"/>
                        <a:pt x="19" y="2"/>
                        <a:pt x="19" y="1"/>
                      </a:cubicBezTo>
                      <a:cubicBezTo>
                        <a:pt x="19" y="0"/>
                        <a:pt x="18" y="0"/>
                        <a:pt x="17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5656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Freeform 527">
                  <a:extLst>
                    <a:ext uri="{FF2B5EF4-FFF2-40B4-BE49-F238E27FC236}">
                      <a16:creationId xmlns:a16="http://schemas.microsoft.com/office/drawing/2014/main" id="{7A63E257-2C1C-134B-A7BF-E479D2719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8213" y="4660900"/>
                  <a:ext cx="71438" cy="7938"/>
                </a:xfrm>
                <a:custGeom>
                  <a:avLst/>
                  <a:gdLst>
                    <a:gd name="T0" fmla="*/ 1 w 19"/>
                    <a:gd name="T1" fmla="*/ 2 h 2"/>
                    <a:gd name="T2" fmla="*/ 17 w 19"/>
                    <a:gd name="T3" fmla="*/ 2 h 2"/>
                    <a:gd name="T4" fmla="*/ 19 w 19"/>
                    <a:gd name="T5" fmla="*/ 1 h 2"/>
                    <a:gd name="T6" fmla="*/ 17 w 19"/>
                    <a:gd name="T7" fmla="*/ 0 h 2"/>
                    <a:gd name="T8" fmla="*/ 1 w 19"/>
                    <a:gd name="T9" fmla="*/ 0 h 2"/>
                    <a:gd name="T10" fmla="*/ 0 w 19"/>
                    <a:gd name="T11" fmla="*/ 1 h 2"/>
                    <a:gd name="T12" fmla="*/ 1 w 19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">
                      <a:moveTo>
                        <a:pt x="1" y="2"/>
                      </a:move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8" y="2"/>
                        <a:pt x="19" y="2"/>
                        <a:pt x="19" y="1"/>
                      </a:cubicBezTo>
                      <a:cubicBezTo>
                        <a:pt x="19" y="0"/>
                        <a:pt x="18" y="0"/>
                        <a:pt x="17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5656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Freeform 528">
                  <a:extLst>
                    <a:ext uri="{FF2B5EF4-FFF2-40B4-BE49-F238E27FC236}">
                      <a16:creationId xmlns:a16="http://schemas.microsoft.com/office/drawing/2014/main" id="{3BAC6D16-7233-8840-9294-73287BCC3B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750" y="4476750"/>
                  <a:ext cx="168275" cy="263525"/>
                </a:xfrm>
                <a:custGeom>
                  <a:avLst/>
                  <a:gdLst>
                    <a:gd name="T0" fmla="*/ 3 w 45"/>
                    <a:gd name="T1" fmla="*/ 61 h 70"/>
                    <a:gd name="T2" fmla="*/ 13 w 45"/>
                    <a:gd name="T3" fmla="*/ 70 h 70"/>
                    <a:gd name="T4" fmla="*/ 39 w 45"/>
                    <a:gd name="T5" fmla="*/ 70 h 70"/>
                    <a:gd name="T6" fmla="*/ 45 w 45"/>
                    <a:gd name="T7" fmla="*/ 70 h 70"/>
                    <a:gd name="T8" fmla="*/ 45 w 45"/>
                    <a:gd name="T9" fmla="*/ 70 h 70"/>
                    <a:gd name="T10" fmla="*/ 45 w 45"/>
                    <a:gd name="T11" fmla="*/ 61 h 70"/>
                    <a:gd name="T12" fmla="*/ 43 w 45"/>
                    <a:gd name="T13" fmla="*/ 61 h 70"/>
                    <a:gd name="T14" fmla="*/ 20 w 45"/>
                    <a:gd name="T15" fmla="*/ 58 h 70"/>
                    <a:gd name="T16" fmla="*/ 18 w 45"/>
                    <a:gd name="T17" fmla="*/ 57 h 70"/>
                    <a:gd name="T18" fmla="*/ 13 w 45"/>
                    <a:gd name="T19" fmla="*/ 38 h 70"/>
                    <a:gd name="T20" fmla="*/ 13 w 45"/>
                    <a:gd name="T21" fmla="*/ 35 h 70"/>
                    <a:gd name="T22" fmla="*/ 10 w 45"/>
                    <a:gd name="T23" fmla="*/ 8 h 70"/>
                    <a:gd name="T24" fmla="*/ 10 w 45"/>
                    <a:gd name="T25" fmla="*/ 8 h 70"/>
                    <a:gd name="T26" fmla="*/ 10 w 45"/>
                    <a:gd name="T27" fmla="*/ 5 h 70"/>
                    <a:gd name="T28" fmla="*/ 10 w 45"/>
                    <a:gd name="T29" fmla="*/ 5 h 70"/>
                    <a:gd name="T30" fmla="*/ 10 w 45"/>
                    <a:gd name="T31" fmla="*/ 2 h 70"/>
                    <a:gd name="T32" fmla="*/ 3 w 45"/>
                    <a:gd name="T33" fmla="*/ 0 h 70"/>
                    <a:gd name="T34" fmla="*/ 3 w 45"/>
                    <a:gd name="T35" fmla="*/ 0 h 70"/>
                    <a:gd name="T36" fmla="*/ 0 w 45"/>
                    <a:gd name="T37" fmla="*/ 3 h 70"/>
                    <a:gd name="T38" fmla="*/ 0 w 45"/>
                    <a:gd name="T39" fmla="*/ 3 h 70"/>
                    <a:gd name="T40" fmla="*/ 3 w 45"/>
                    <a:gd name="T41" fmla="*/ 57 h 70"/>
                    <a:gd name="T42" fmla="*/ 3 w 45"/>
                    <a:gd name="T43" fmla="*/ 57 h 70"/>
                    <a:gd name="T44" fmla="*/ 3 w 45"/>
                    <a:gd name="T45" fmla="*/ 6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5" h="70">
                      <a:moveTo>
                        <a:pt x="3" y="61"/>
                      </a:moveTo>
                      <a:cubicBezTo>
                        <a:pt x="3" y="66"/>
                        <a:pt x="7" y="70"/>
                        <a:pt x="13" y="70"/>
                      </a:cubicBezTo>
                      <a:cubicBezTo>
                        <a:pt x="39" y="70"/>
                        <a:pt x="39" y="70"/>
                        <a:pt x="39" y="70"/>
                      </a:cubicBezTo>
                      <a:cubicBezTo>
                        <a:pt x="45" y="70"/>
                        <a:pt x="45" y="70"/>
                        <a:pt x="45" y="70"/>
                      </a:cubicBezTo>
                      <a:cubicBezTo>
                        <a:pt x="45" y="70"/>
                        <a:pt x="45" y="70"/>
                        <a:pt x="45" y="70"/>
                      </a:cubicBezTo>
                      <a:cubicBezTo>
                        <a:pt x="45" y="61"/>
                        <a:pt x="45" y="61"/>
                        <a:pt x="45" y="61"/>
                      </a:cubicBezTo>
                      <a:cubicBezTo>
                        <a:pt x="44" y="61"/>
                        <a:pt x="43" y="61"/>
                        <a:pt x="43" y="61"/>
                      </a:cubicBezTo>
                      <a:cubicBezTo>
                        <a:pt x="32" y="60"/>
                        <a:pt x="21" y="58"/>
                        <a:pt x="20" y="58"/>
                      </a:cubicBezTo>
                      <a:cubicBezTo>
                        <a:pt x="19" y="58"/>
                        <a:pt x="18" y="57"/>
                        <a:pt x="18" y="57"/>
                      </a:cubicBezTo>
                      <a:cubicBezTo>
                        <a:pt x="13" y="54"/>
                        <a:pt x="13" y="44"/>
                        <a:pt x="13" y="38"/>
                      </a:cubicBezTo>
                      <a:cubicBezTo>
                        <a:pt x="13" y="37"/>
                        <a:pt x="13" y="36"/>
                        <a:pt x="13" y="35"/>
                      </a:cubicBezTo>
                      <a:cubicBezTo>
                        <a:pt x="12" y="29"/>
                        <a:pt x="10" y="1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4"/>
                        <a:pt x="10" y="3"/>
                        <a:pt x="10" y="2"/>
                      </a:cubicBezTo>
                      <a:cubicBezTo>
                        <a:pt x="8" y="1"/>
                        <a:pt x="6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3" y="57"/>
                        <a:pt x="3" y="57"/>
                        <a:pt x="3" y="57"/>
                      </a:cubicBezTo>
                      <a:cubicBezTo>
                        <a:pt x="3" y="57"/>
                        <a:pt x="3" y="57"/>
                        <a:pt x="3" y="57"/>
                      </a:cubicBezTo>
                      <a:lnTo>
                        <a:pt x="3" y="61"/>
                      </a:lnTo>
                      <a:close/>
                    </a:path>
                  </a:pathLst>
                </a:custGeom>
                <a:solidFill>
                  <a:srgbClr val="5656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Freeform 529">
                  <a:extLst>
                    <a:ext uri="{FF2B5EF4-FFF2-40B4-BE49-F238E27FC236}">
                      <a16:creationId xmlns:a16="http://schemas.microsoft.com/office/drawing/2014/main" id="{F076B484-A903-604D-818B-3A05EBF45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0238" y="4792663"/>
                  <a:ext cx="612775" cy="142875"/>
                </a:xfrm>
                <a:custGeom>
                  <a:avLst/>
                  <a:gdLst>
                    <a:gd name="T0" fmla="*/ 163 w 163"/>
                    <a:gd name="T1" fmla="*/ 38 h 38"/>
                    <a:gd name="T2" fmla="*/ 163 w 163"/>
                    <a:gd name="T3" fmla="*/ 38 h 38"/>
                    <a:gd name="T4" fmla="*/ 162 w 163"/>
                    <a:gd name="T5" fmla="*/ 38 h 38"/>
                    <a:gd name="T6" fmla="*/ 158 w 163"/>
                    <a:gd name="T7" fmla="*/ 0 h 38"/>
                    <a:gd name="T8" fmla="*/ 153 w 163"/>
                    <a:gd name="T9" fmla="*/ 0 h 38"/>
                    <a:gd name="T10" fmla="*/ 81 w 163"/>
                    <a:gd name="T11" fmla="*/ 0 h 38"/>
                    <a:gd name="T12" fmla="*/ 3 w 163"/>
                    <a:gd name="T13" fmla="*/ 0 h 38"/>
                    <a:gd name="T14" fmla="*/ 0 w 163"/>
                    <a:gd name="T15" fmla="*/ 16 h 38"/>
                    <a:gd name="T16" fmla="*/ 0 w 163"/>
                    <a:gd name="T17" fmla="*/ 38 h 38"/>
                    <a:gd name="T18" fmla="*/ 138 w 163"/>
                    <a:gd name="T19" fmla="*/ 38 h 38"/>
                    <a:gd name="T20" fmla="*/ 163 w 163"/>
                    <a:gd name="T21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38">
                      <a:moveTo>
                        <a:pt x="163" y="38"/>
                      </a:moveTo>
                      <a:cubicBezTo>
                        <a:pt x="163" y="38"/>
                        <a:pt x="163" y="38"/>
                        <a:pt x="163" y="38"/>
                      </a:cubicBezTo>
                      <a:cubicBezTo>
                        <a:pt x="162" y="38"/>
                        <a:pt x="162" y="38"/>
                        <a:pt x="162" y="38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5"/>
                        <a:pt x="0" y="11"/>
                        <a:pt x="0" y="16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138" y="38"/>
                        <a:pt x="138" y="38"/>
                        <a:pt x="138" y="38"/>
                      </a:cubicBezTo>
                      <a:lnTo>
                        <a:pt x="163" y="38"/>
                      </a:lnTo>
                      <a:close/>
                    </a:path>
                  </a:pathLst>
                </a:custGeom>
                <a:solidFill>
                  <a:srgbClr val="EA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Freeform 530">
                  <a:extLst>
                    <a:ext uri="{FF2B5EF4-FFF2-40B4-BE49-F238E27FC236}">
                      <a16:creationId xmlns:a16="http://schemas.microsoft.com/office/drawing/2014/main" id="{40924FBA-9D97-6144-8F7E-AD0E6FA935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8338" y="4992688"/>
                  <a:ext cx="157163" cy="157163"/>
                </a:xfrm>
                <a:custGeom>
                  <a:avLst/>
                  <a:gdLst>
                    <a:gd name="T0" fmla="*/ 21 w 42"/>
                    <a:gd name="T1" fmla="*/ 0 h 42"/>
                    <a:gd name="T2" fmla="*/ 0 w 42"/>
                    <a:gd name="T3" fmla="*/ 21 h 42"/>
                    <a:gd name="T4" fmla="*/ 0 w 42"/>
                    <a:gd name="T5" fmla="*/ 21 h 42"/>
                    <a:gd name="T6" fmla="*/ 21 w 42"/>
                    <a:gd name="T7" fmla="*/ 42 h 42"/>
                    <a:gd name="T8" fmla="*/ 42 w 42"/>
                    <a:gd name="T9" fmla="*/ 21 h 42"/>
                    <a:gd name="T10" fmla="*/ 42 w 42"/>
                    <a:gd name="T11" fmla="*/ 21 h 42"/>
                    <a:gd name="T12" fmla="*/ 21 w 42"/>
                    <a:gd name="T13" fmla="*/ 0 h 42"/>
                    <a:gd name="T14" fmla="*/ 33 w 42"/>
                    <a:gd name="T15" fmla="*/ 21 h 42"/>
                    <a:gd name="T16" fmla="*/ 21 w 42"/>
                    <a:gd name="T17" fmla="*/ 34 h 42"/>
                    <a:gd name="T18" fmla="*/ 8 w 42"/>
                    <a:gd name="T19" fmla="*/ 21 h 42"/>
                    <a:gd name="T20" fmla="*/ 8 w 42"/>
                    <a:gd name="T21" fmla="*/ 21 h 42"/>
                    <a:gd name="T22" fmla="*/ 21 w 42"/>
                    <a:gd name="T23" fmla="*/ 8 h 42"/>
                    <a:gd name="T24" fmla="*/ 33 w 42"/>
                    <a:gd name="T25" fmla="*/ 2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42">
                      <a:moveTo>
                        <a:pt x="21" y="0"/>
                      </a:move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33"/>
                        <a:pt x="9" y="42"/>
                        <a:pt x="21" y="42"/>
                      </a:cubicBezTo>
                      <a:cubicBezTo>
                        <a:pt x="32" y="42"/>
                        <a:pt x="42" y="33"/>
                        <a:pt x="42" y="21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42" y="10"/>
                        <a:pt x="32" y="0"/>
                        <a:pt x="21" y="0"/>
                      </a:cubicBezTo>
                      <a:close/>
                      <a:moveTo>
                        <a:pt x="33" y="21"/>
                      </a:moveTo>
                      <a:cubicBezTo>
                        <a:pt x="33" y="28"/>
                        <a:pt x="28" y="34"/>
                        <a:pt x="21" y="34"/>
                      </a:cubicBezTo>
                      <a:cubicBezTo>
                        <a:pt x="14" y="34"/>
                        <a:pt x="8" y="28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4"/>
                        <a:pt x="14" y="8"/>
                        <a:pt x="21" y="8"/>
                      </a:cubicBezTo>
                      <a:cubicBezTo>
                        <a:pt x="28" y="8"/>
                        <a:pt x="33" y="14"/>
                        <a:pt x="33" y="21"/>
                      </a:cubicBezTo>
                      <a:close/>
                    </a:path>
                  </a:pathLst>
                </a:custGeom>
                <a:solidFill>
                  <a:srgbClr val="3131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Freeform 531">
                  <a:extLst>
                    <a:ext uri="{FF2B5EF4-FFF2-40B4-BE49-F238E27FC236}">
                      <a16:creationId xmlns:a16="http://schemas.microsoft.com/office/drawing/2014/main" id="{348573E8-9C60-8F41-8951-A082952F56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8500" y="5022850"/>
                  <a:ext cx="93663" cy="96838"/>
                </a:xfrm>
                <a:custGeom>
                  <a:avLst/>
                  <a:gdLst>
                    <a:gd name="T0" fmla="*/ 13 w 25"/>
                    <a:gd name="T1" fmla="*/ 0 h 26"/>
                    <a:gd name="T2" fmla="*/ 0 w 25"/>
                    <a:gd name="T3" fmla="*/ 13 h 26"/>
                    <a:gd name="T4" fmla="*/ 0 w 25"/>
                    <a:gd name="T5" fmla="*/ 13 h 26"/>
                    <a:gd name="T6" fmla="*/ 13 w 25"/>
                    <a:gd name="T7" fmla="*/ 26 h 26"/>
                    <a:gd name="T8" fmla="*/ 25 w 25"/>
                    <a:gd name="T9" fmla="*/ 13 h 26"/>
                    <a:gd name="T10" fmla="*/ 25 w 25"/>
                    <a:gd name="T11" fmla="*/ 13 h 26"/>
                    <a:gd name="T12" fmla="*/ 13 w 25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6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20"/>
                        <a:pt x="6" y="26"/>
                        <a:pt x="13" y="26"/>
                      </a:cubicBezTo>
                      <a:cubicBezTo>
                        <a:pt x="20" y="26"/>
                        <a:pt x="25" y="20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6"/>
                        <a:pt x="20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A5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Freeform 532">
                  <a:extLst>
                    <a:ext uri="{FF2B5EF4-FFF2-40B4-BE49-F238E27FC236}">
                      <a16:creationId xmlns:a16="http://schemas.microsoft.com/office/drawing/2014/main" id="{7752F510-2965-6247-B375-D5A31855F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4750" y="4465638"/>
                  <a:ext cx="30163" cy="52388"/>
                </a:xfrm>
                <a:custGeom>
                  <a:avLst/>
                  <a:gdLst>
                    <a:gd name="T0" fmla="*/ 14 w 19"/>
                    <a:gd name="T1" fmla="*/ 33 h 33"/>
                    <a:gd name="T2" fmla="*/ 19 w 19"/>
                    <a:gd name="T3" fmla="*/ 33 h 33"/>
                    <a:gd name="T4" fmla="*/ 19 w 19"/>
                    <a:gd name="T5" fmla="*/ 31 h 33"/>
                    <a:gd name="T6" fmla="*/ 0 w 19"/>
                    <a:gd name="T7" fmla="*/ 0 h 33"/>
                    <a:gd name="T8" fmla="*/ 14 w 19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33">
                      <a:moveTo>
                        <a:pt x="14" y="33"/>
                      </a:move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0" y="0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9898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Freeform 533">
                  <a:extLst>
                    <a:ext uri="{FF2B5EF4-FFF2-40B4-BE49-F238E27FC236}">
                      <a16:creationId xmlns:a16="http://schemas.microsoft.com/office/drawing/2014/main" id="{C06FD696-D70E-5D44-B3E8-1BE2DD6FE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4750" y="4465638"/>
                  <a:ext cx="30163" cy="52388"/>
                </a:xfrm>
                <a:custGeom>
                  <a:avLst/>
                  <a:gdLst>
                    <a:gd name="T0" fmla="*/ 14 w 19"/>
                    <a:gd name="T1" fmla="*/ 33 h 33"/>
                    <a:gd name="T2" fmla="*/ 19 w 19"/>
                    <a:gd name="T3" fmla="*/ 33 h 33"/>
                    <a:gd name="T4" fmla="*/ 19 w 19"/>
                    <a:gd name="T5" fmla="*/ 31 h 33"/>
                    <a:gd name="T6" fmla="*/ 0 w 19"/>
                    <a:gd name="T7" fmla="*/ 0 h 33"/>
                    <a:gd name="T8" fmla="*/ 14 w 19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33">
                      <a:moveTo>
                        <a:pt x="14" y="33"/>
                      </a:move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0" y="0"/>
                      </a:lnTo>
                      <a:lnTo>
                        <a:pt x="14" y="3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Freeform 534">
                  <a:extLst>
                    <a:ext uri="{FF2B5EF4-FFF2-40B4-BE49-F238E27FC236}">
                      <a16:creationId xmlns:a16="http://schemas.microsoft.com/office/drawing/2014/main" id="{B68FB6EF-539D-8548-916F-3CC39E4BAE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4750" y="4465638"/>
                  <a:ext cx="30163" cy="52388"/>
                </a:xfrm>
                <a:custGeom>
                  <a:avLst/>
                  <a:gdLst>
                    <a:gd name="T0" fmla="*/ 0 w 19"/>
                    <a:gd name="T1" fmla="*/ 0 h 33"/>
                    <a:gd name="T2" fmla="*/ 14 w 19"/>
                    <a:gd name="T3" fmla="*/ 33 h 33"/>
                    <a:gd name="T4" fmla="*/ 19 w 19"/>
                    <a:gd name="T5" fmla="*/ 33 h 33"/>
                    <a:gd name="T6" fmla="*/ 19 w 19"/>
                    <a:gd name="T7" fmla="*/ 31 h 33"/>
                    <a:gd name="T8" fmla="*/ 0 w 19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33">
                      <a:moveTo>
                        <a:pt x="0" y="0"/>
                      </a:moveTo>
                      <a:lnTo>
                        <a:pt x="14" y="33"/>
                      </a:ln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798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Freeform 535">
                  <a:extLst>
                    <a:ext uri="{FF2B5EF4-FFF2-40B4-BE49-F238E27FC236}">
                      <a16:creationId xmlns:a16="http://schemas.microsoft.com/office/drawing/2014/main" id="{3E6A7355-8816-5744-83C3-FD3BA59643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4750" y="4465638"/>
                  <a:ext cx="30163" cy="52388"/>
                </a:xfrm>
                <a:custGeom>
                  <a:avLst/>
                  <a:gdLst>
                    <a:gd name="T0" fmla="*/ 0 w 19"/>
                    <a:gd name="T1" fmla="*/ 0 h 33"/>
                    <a:gd name="T2" fmla="*/ 14 w 19"/>
                    <a:gd name="T3" fmla="*/ 33 h 33"/>
                    <a:gd name="T4" fmla="*/ 19 w 19"/>
                    <a:gd name="T5" fmla="*/ 33 h 33"/>
                    <a:gd name="T6" fmla="*/ 19 w 19"/>
                    <a:gd name="T7" fmla="*/ 31 h 33"/>
                    <a:gd name="T8" fmla="*/ 0 w 19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33">
                      <a:moveTo>
                        <a:pt x="0" y="0"/>
                      </a:moveTo>
                      <a:lnTo>
                        <a:pt x="14" y="33"/>
                      </a:ln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Freeform 536">
                  <a:extLst>
                    <a:ext uri="{FF2B5EF4-FFF2-40B4-BE49-F238E27FC236}">
                      <a16:creationId xmlns:a16="http://schemas.microsoft.com/office/drawing/2014/main" id="{747BBF00-86A3-7C4D-B85A-1EC7A9852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1350" y="4691063"/>
                  <a:ext cx="582613" cy="101600"/>
                </a:xfrm>
                <a:custGeom>
                  <a:avLst/>
                  <a:gdLst>
                    <a:gd name="T0" fmla="*/ 150 w 155"/>
                    <a:gd name="T1" fmla="*/ 27 h 27"/>
                    <a:gd name="T2" fmla="*/ 155 w 155"/>
                    <a:gd name="T3" fmla="*/ 27 h 27"/>
                    <a:gd name="T4" fmla="*/ 153 w 155"/>
                    <a:gd name="T5" fmla="*/ 13 h 27"/>
                    <a:gd name="T6" fmla="*/ 147 w 155"/>
                    <a:gd name="T7" fmla="*/ 13 h 27"/>
                    <a:gd name="T8" fmla="*/ 121 w 155"/>
                    <a:gd name="T9" fmla="*/ 13 h 27"/>
                    <a:gd name="T10" fmla="*/ 111 w 155"/>
                    <a:gd name="T11" fmla="*/ 4 h 27"/>
                    <a:gd name="T12" fmla="*/ 111 w 155"/>
                    <a:gd name="T13" fmla="*/ 0 h 27"/>
                    <a:gd name="T14" fmla="*/ 111 w 155"/>
                    <a:gd name="T15" fmla="*/ 0 h 27"/>
                    <a:gd name="T16" fmla="*/ 111 w 155"/>
                    <a:gd name="T17" fmla="*/ 0 h 27"/>
                    <a:gd name="T18" fmla="*/ 40 w 155"/>
                    <a:gd name="T19" fmla="*/ 0 h 27"/>
                    <a:gd name="T20" fmla="*/ 26 w 155"/>
                    <a:gd name="T21" fmla="*/ 3 h 27"/>
                    <a:gd name="T22" fmla="*/ 19 w 155"/>
                    <a:gd name="T23" fmla="*/ 6 h 27"/>
                    <a:gd name="T24" fmla="*/ 7 w 155"/>
                    <a:gd name="T25" fmla="*/ 15 h 27"/>
                    <a:gd name="T26" fmla="*/ 7 w 155"/>
                    <a:gd name="T27" fmla="*/ 15 h 27"/>
                    <a:gd name="T28" fmla="*/ 5 w 155"/>
                    <a:gd name="T29" fmla="*/ 18 h 27"/>
                    <a:gd name="T30" fmla="*/ 5 w 155"/>
                    <a:gd name="T31" fmla="*/ 18 h 27"/>
                    <a:gd name="T32" fmla="*/ 3 w 155"/>
                    <a:gd name="T33" fmla="*/ 21 h 27"/>
                    <a:gd name="T34" fmla="*/ 3 w 155"/>
                    <a:gd name="T35" fmla="*/ 21 h 27"/>
                    <a:gd name="T36" fmla="*/ 1 w 155"/>
                    <a:gd name="T37" fmla="*/ 24 h 27"/>
                    <a:gd name="T38" fmla="*/ 1 w 155"/>
                    <a:gd name="T39" fmla="*/ 24 h 27"/>
                    <a:gd name="T40" fmla="*/ 0 w 155"/>
                    <a:gd name="T41" fmla="*/ 27 h 27"/>
                    <a:gd name="T42" fmla="*/ 78 w 155"/>
                    <a:gd name="T43" fmla="*/ 27 h 27"/>
                    <a:gd name="T44" fmla="*/ 150 w 155"/>
                    <a:gd name="T4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5" h="27">
                      <a:moveTo>
                        <a:pt x="150" y="27"/>
                      </a:moveTo>
                      <a:cubicBezTo>
                        <a:pt x="155" y="27"/>
                        <a:pt x="155" y="27"/>
                        <a:pt x="155" y="27"/>
                      </a:cubicBezTo>
                      <a:cubicBezTo>
                        <a:pt x="153" y="13"/>
                        <a:pt x="153" y="13"/>
                        <a:pt x="153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21" y="13"/>
                        <a:pt x="121" y="13"/>
                        <a:pt x="121" y="13"/>
                      </a:cubicBezTo>
                      <a:cubicBezTo>
                        <a:pt x="115" y="13"/>
                        <a:pt x="111" y="9"/>
                        <a:pt x="111" y="4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5" y="0"/>
                        <a:pt x="30" y="1"/>
                        <a:pt x="26" y="3"/>
                      </a:cubicBezTo>
                      <a:cubicBezTo>
                        <a:pt x="23" y="3"/>
                        <a:pt x="21" y="4"/>
                        <a:pt x="19" y="6"/>
                      </a:cubicBezTo>
                      <a:cubicBezTo>
                        <a:pt x="14" y="8"/>
                        <a:pt x="10" y="11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6" y="16"/>
                        <a:pt x="5" y="17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4" y="19"/>
                        <a:pt x="3" y="20"/>
                        <a:pt x="3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2" y="22"/>
                        <a:pt x="2" y="23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0" y="26"/>
                        <a:pt x="0" y="27"/>
                      </a:cubicBezTo>
                      <a:cubicBezTo>
                        <a:pt x="78" y="27"/>
                        <a:pt x="78" y="27"/>
                        <a:pt x="78" y="27"/>
                      </a:cubicBezTo>
                      <a:lnTo>
                        <a:pt x="150" y="27"/>
                      </a:lnTo>
                      <a:close/>
                    </a:path>
                  </a:pathLst>
                </a:cu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Freeform 537">
                  <a:extLst>
                    <a:ext uri="{FF2B5EF4-FFF2-40B4-BE49-F238E27FC236}">
                      <a16:creationId xmlns:a16="http://schemas.microsoft.com/office/drawing/2014/main" id="{C474CD6C-E661-0944-BD2C-81B0828BB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0238" y="4548188"/>
                  <a:ext cx="885825" cy="522288"/>
                </a:xfrm>
                <a:custGeom>
                  <a:avLst/>
                  <a:gdLst>
                    <a:gd name="T0" fmla="*/ 221 w 236"/>
                    <a:gd name="T1" fmla="*/ 7 h 139"/>
                    <a:gd name="T2" fmla="*/ 212 w 236"/>
                    <a:gd name="T3" fmla="*/ 1 h 139"/>
                    <a:gd name="T4" fmla="*/ 211 w 236"/>
                    <a:gd name="T5" fmla="*/ 1 h 139"/>
                    <a:gd name="T6" fmla="*/ 202 w 236"/>
                    <a:gd name="T7" fmla="*/ 3 h 139"/>
                    <a:gd name="T8" fmla="*/ 200 w 236"/>
                    <a:gd name="T9" fmla="*/ 3 h 139"/>
                    <a:gd name="T10" fmla="*/ 195 w 236"/>
                    <a:gd name="T11" fmla="*/ 11 h 139"/>
                    <a:gd name="T12" fmla="*/ 202 w 236"/>
                    <a:gd name="T13" fmla="*/ 103 h 139"/>
                    <a:gd name="T14" fmla="*/ 201 w 236"/>
                    <a:gd name="T15" fmla="*/ 103 h 139"/>
                    <a:gd name="T16" fmla="*/ 195 w 236"/>
                    <a:gd name="T17" fmla="*/ 103 h 139"/>
                    <a:gd name="T18" fmla="*/ 192 w 236"/>
                    <a:gd name="T19" fmla="*/ 104 h 139"/>
                    <a:gd name="T20" fmla="*/ 187 w 236"/>
                    <a:gd name="T21" fmla="*/ 104 h 139"/>
                    <a:gd name="T22" fmla="*/ 177 w 236"/>
                    <a:gd name="T23" fmla="*/ 103 h 139"/>
                    <a:gd name="T24" fmla="*/ 163 w 236"/>
                    <a:gd name="T25" fmla="*/ 103 h 139"/>
                    <a:gd name="T26" fmla="*/ 163 w 236"/>
                    <a:gd name="T27" fmla="*/ 103 h 139"/>
                    <a:gd name="T28" fmla="*/ 138 w 236"/>
                    <a:gd name="T29" fmla="*/ 103 h 139"/>
                    <a:gd name="T30" fmla="*/ 0 w 236"/>
                    <a:gd name="T31" fmla="*/ 103 h 139"/>
                    <a:gd name="T32" fmla="*/ 0 w 236"/>
                    <a:gd name="T33" fmla="*/ 139 h 139"/>
                    <a:gd name="T34" fmla="*/ 10 w 236"/>
                    <a:gd name="T35" fmla="*/ 139 h 139"/>
                    <a:gd name="T36" fmla="*/ 10 w 236"/>
                    <a:gd name="T37" fmla="*/ 139 h 139"/>
                    <a:gd name="T38" fmla="*/ 31 w 236"/>
                    <a:gd name="T39" fmla="*/ 118 h 139"/>
                    <a:gd name="T40" fmla="*/ 52 w 236"/>
                    <a:gd name="T41" fmla="*/ 139 h 139"/>
                    <a:gd name="T42" fmla="*/ 52 w 236"/>
                    <a:gd name="T43" fmla="*/ 139 h 139"/>
                    <a:gd name="T44" fmla="*/ 54 w 236"/>
                    <a:gd name="T45" fmla="*/ 139 h 139"/>
                    <a:gd name="T46" fmla="*/ 61 w 236"/>
                    <a:gd name="T47" fmla="*/ 133 h 139"/>
                    <a:gd name="T48" fmla="*/ 61 w 236"/>
                    <a:gd name="T49" fmla="*/ 133 h 139"/>
                    <a:gd name="T50" fmla="*/ 61 w 236"/>
                    <a:gd name="T51" fmla="*/ 130 h 139"/>
                    <a:gd name="T52" fmla="*/ 73 w 236"/>
                    <a:gd name="T53" fmla="*/ 120 h 139"/>
                    <a:gd name="T54" fmla="*/ 140 w 236"/>
                    <a:gd name="T55" fmla="*/ 120 h 139"/>
                    <a:gd name="T56" fmla="*/ 152 w 236"/>
                    <a:gd name="T57" fmla="*/ 130 h 139"/>
                    <a:gd name="T58" fmla="*/ 153 w 236"/>
                    <a:gd name="T59" fmla="*/ 133 h 139"/>
                    <a:gd name="T60" fmla="*/ 153 w 236"/>
                    <a:gd name="T61" fmla="*/ 133 h 139"/>
                    <a:gd name="T62" fmla="*/ 159 w 236"/>
                    <a:gd name="T63" fmla="*/ 139 h 139"/>
                    <a:gd name="T64" fmla="*/ 165 w 236"/>
                    <a:gd name="T65" fmla="*/ 139 h 139"/>
                    <a:gd name="T66" fmla="*/ 171 w 236"/>
                    <a:gd name="T67" fmla="*/ 139 h 139"/>
                    <a:gd name="T68" fmla="*/ 171 w 236"/>
                    <a:gd name="T69" fmla="*/ 139 h 139"/>
                    <a:gd name="T70" fmla="*/ 192 w 236"/>
                    <a:gd name="T71" fmla="*/ 118 h 139"/>
                    <a:gd name="T72" fmla="*/ 203 w 236"/>
                    <a:gd name="T73" fmla="*/ 122 h 139"/>
                    <a:gd name="T74" fmla="*/ 206 w 236"/>
                    <a:gd name="T75" fmla="*/ 124 h 139"/>
                    <a:gd name="T76" fmla="*/ 209 w 236"/>
                    <a:gd name="T77" fmla="*/ 127 h 139"/>
                    <a:gd name="T78" fmla="*/ 212 w 236"/>
                    <a:gd name="T79" fmla="*/ 135 h 139"/>
                    <a:gd name="T80" fmla="*/ 213 w 236"/>
                    <a:gd name="T81" fmla="*/ 138 h 139"/>
                    <a:gd name="T82" fmla="*/ 234 w 236"/>
                    <a:gd name="T83" fmla="*/ 104 h 139"/>
                    <a:gd name="T84" fmla="*/ 221 w 236"/>
                    <a:gd name="T85" fmla="*/ 7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6" h="139">
                      <a:moveTo>
                        <a:pt x="221" y="7"/>
                      </a:moveTo>
                      <a:cubicBezTo>
                        <a:pt x="220" y="3"/>
                        <a:pt x="216" y="0"/>
                        <a:pt x="212" y="1"/>
                      </a:cubicBezTo>
                      <a:cubicBezTo>
                        <a:pt x="211" y="1"/>
                        <a:pt x="211" y="1"/>
                        <a:pt x="211" y="1"/>
                      </a:cubicBezTo>
                      <a:cubicBezTo>
                        <a:pt x="202" y="3"/>
                        <a:pt x="202" y="3"/>
                        <a:pt x="202" y="3"/>
                      </a:cubicBezTo>
                      <a:cubicBezTo>
                        <a:pt x="200" y="3"/>
                        <a:pt x="200" y="3"/>
                        <a:pt x="200" y="3"/>
                      </a:cubicBezTo>
                      <a:cubicBezTo>
                        <a:pt x="196" y="4"/>
                        <a:pt x="194" y="7"/>
                        <a:pt x="195" y="11"/>
                      </a:cubicBezTo>
                      <a:cubicBezTo>
                        <a:pt x="202" y="103"/>
                        <a:pt x="202" y="103"/>
                        <a:pt x="202" y="103"/>
                      </a:cubicBezTo>
                      <a:cubicBezTo>
                        <a:pt x="201" y="103"/>
                        <a:pt x="201" y="103"/>
                        <a:pt x="201" y="103"/>
                      </a:cubicBezTo>
                      <a:cubicBezTo>
                        <a:pt x="195" y="103"/>
                        <a:pt x="195" y="103"/>
                        <a:pt x="195" y="103"/>
                      </a:cubicBezTo>
                      <a:cubicBezTo>
                        <a:pt x="194" y="103"/>
                        <a:pt x="193" y="104"/>
                        <a:pt x="192" y="104"/>
                      </a:cubicBezTo>
                      <a:cubicBezTo>
                        <a:pt x="190" y="104"/>
                        <a:pt x="189" y="104"/>
                        <a:pt x="187" y="104"/>
                      </a:cubicBezTo>
                      <a:cubicBezTo>
                        <a:pt x="177" y="103"/>
                        <a:pt x="177" y="103"/>
                        <a:pt x="177" y="103"/>
                      </a:cubicBezTo>
                      <a:cubicBezTo>
                        <a:pt x="163" y="103"/>
                        <a:pt x="163" y="103"/>
                        <a:pt x="163" y="103"/>
                      </a:cubicBezTo>
                      <a:cubicBezTo>
                        <a:pt x="163" y="103"/>
                        <a:pt x="163" y="103"/>
                        <a:pt x="163" y="103"/>
                      </a:cubicBezTo>
                      <a:cubicBezTo>
                        <a:pt x="138" y="103"/>
                        <a:pt x="138" y="103"/>
                        <a:pt x="138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10" y="139"/>
                        <a:pt x="10" y="139"/>
                        <a:pt x="10" y="139"/>
                      </a:cubicBezTo>
                      <a:cubicBezTo>
                        <a:pt x="10" y="139"/>
                        <a:pt x="10" y="139"/>
                        <a:pt x="10" y="139"/>
                      </a:cubicBezTo>
                      <a:cubicBezTo>
                        <a:pt x="10" y="128"/>
                        <a:pt x="19" y="118"/>
                        <a:pt x="31" y="118"/>
                      </a:cubicBezTo>
                      <a:cubicBezTo>
                        <a:pt x="42" y="118"/>
                        <a:pt x="52" y="128"/>
                        <a:pt x="52" y="139"/>
                      </a:cubicBezTo>
                      <a:cubicBezTo>
                        <a:pt x="52" y="139"/>
                        <a:pt x="52" y="139"/>
                        <a:pt x="52" y="139"/>
                      </a:cubicBezTo>
                      <a:cubicBezTo>
                        <a:pt x="54" y="139"/>
                        <a:pt x="54" y="139"/>
                        <a:pt x="54" y="139"/>
                      </a:cubicBezTo>
                      <a:cubicBezTo>
                        <a:pt x="58" y="139"/>
                        <a:pt x="61" y="136"/>
                        <a:pt x="61" y="133"/>
                      </a:cubicBezTo>
                      <a:cubicBezTo>
                        <a:pt x="61" y="133"/>
                        <a:pt x="61" y="133"/>
                        <a:pt x="61" y="133"/>
                      </a:cubicBezTo>
                      <a:cubicBezTo>
                        <a:pt x="61" y="132"/>
                        <a:pt x="61" y="131"/>
                        <a:pt x="61" y="130"/>
                      </a:cubicBezTo>
                      <a:cubicBezTo>
                        <a:pt x="62" y="125"/>
                        <a:pt x="67" y="120"/>
                        <a:pt x="73" y="120"/>
                      </a:cubicBezTo>
                      <a:cubicBezTo>
                        <a:pt x="140" y="120"/>
                        <a:pt x="140" y="120"/>
                        <a:pt x="140" y="120"/>
                      </a:cubicBezTo>
                      <a:cubicBezTo>
                        <a:pt x="146" y="120"/>
                        <a:pt x="151" y="125"/>
                        <a:pt x="152" y="130"/>
                      </a:cubicBezTo>
                      <a:cubicBezTo>
                        <a:pt x="153" y="131"/>
                        <a:pt x="153" y="132"/>
                        <a:pt x="153" y="133"/>
                      </a:cubicBezTo>
                      <a:cubicBezTo>
                        <a:pt x="153" y="133"/>
                        <a:pt x="153" y="133"/>
                        <a:pt x="153" y="133"/>
                      </a:cubicBezTo>
                      <a:cubicBezTo>
                        <a:pt x="153" y="136"/>
                        <a:pt x="156" y="139"/>
                        <a:pt x="159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71" y="139"/>
                        <a:pt x="171" y="139"/>
                        <a:pt x="171" y="139"/>
                      </a:cubicBezTo>
                      <a:cubicBezTo>
                        <a:pt x="171" y="139"/>
                        <a:pt x="171" y="139"/>
                        <a:pt x="171" y="139"/>
                      </a:cubicBezTo>
                      <a:cubicBezTo>
                        <a:pt x="171" y="128"/>
                        <a:pt x="180" y="118"/>
                        <a:pt x="192" y="118"/>
                      </a:cubicBezTo>
                      <a:cubicBezTo>
                        <a:pt x="196" y="118"/>
                        <a:pt x="200" y="120"/>
                        <a:pt x="203" y="122"/>
                      </a:cubicBezTo>
                      <a:cubicBezTo>
                        <a:pt x="204" y="122"/>
                        <a:pt x="205" y="123"/>
                        <a:pt x="206" y="124"/>
                      </a:cubicBezTo>
                      <a:cubicBezTo>
                        <a:pt x="207" y="125"/>
                        <a:pt x="208" y="126"/>
                        <a:pt x="209" y="127"/>
                      </a:cubicBezTo>
                      <a:cubicBezTo>
                        <a:pt x="210" y="129"/>
                        <a:pt x="211" y="132"/>
                        <a:pt x="212" y="135"/>
                      </a:cubicBezTo>
                      <a:cubicBezTo>
                        <a:pt x="212" y="136"/>
                        <a:pt x="212" y="137"/>
                        <a:pt x="213" y="138"/>
                      </a:cubicBezTo>
                      <a:cubicBezTo>
                        <a:pt x="227" y="134"/>
                        <a:pt x="236" y="120"/>
                        <a:pt x="234" y="104"/>
                      </a:cubicBezTo>
                      <a:lnTo>
                        <a:pt x="221" y="7"/>
                      </a:lnTo>
                      <a:close/>
                    </a:path>
                  </a:pathLst>
                </a:cu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734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62" name="Freeform 727">
                <a:extLst>
                  <a:ext uri="{FF2B5EF4-FFF2-40B4-BE49-F238E27FC236}">
                    <a16:creationId xmlns:a16="http://schemas.microsoft.com/office/drawing/2014/main" id="{2051E2FB-B1E1-C341-9492-DB9AFC4FCE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95016" y="4837643"/>
                <a:ext cx="167110" cy="379312"/>
              </a:xfrm>
              <a:custGeom>
                <a:avLst/>
                <a:gdLst>
                  <a:gd name="T0" fmla="*/ 185 w 189"/>
                  <a:gd name="T1" fmla="*/ 429 h 429"/>
                  <a:gd name="T2" fmla="*/ 189 w 189"/>
                  <a:gd name="T3" fmla="*/ 0 h 429"/>
                  <a:gd name="T4" fmla="*/ 0 w 189"/>
                  <a:gd name="T5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" h="429">
                    <a:moveTo>
                      <a:pt x="185" y="429"/>
                    </a:moveTo>
                    <a:lnTo>
                      <a:pt x="18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F194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2734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3" name="Textfeld 792">
                <a:extLst>
                  <a:ext uri="{FF2B5EF4-FFF2-40B4-BE49-F238E27FC236}">
                    <a16:creationId xmlns:a16="http://schemas.microsoft.com/office/drawing/2014/main" id="{9F544BD5-36AA-DE4C-AA25-6B2B6C7D352E}"/>
                  </a:ext>
                </a:extLst>
              </p:cNvPr>
              <p:cNvSpPr txBox="1"/>
              <p:nvPr/>
            </p:nvSpPr>
            <p:spPr>
              <a:xfrm>
                <a:off x="5520410" y="4916766"/>
                <a:ext cx="65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633249C-1EF2-7B4B-AAA4-EDEE24482C80}"/>
                </a:ext>
              </a:extLst>
            </p:cNvPr>
            <p:cNvSpPr/>
            <p:nvPr/>
          </p:nvSpPr>
          <p:spPr>
            <a:xfrm>
              <a:off x="3902974" y="5113535"/>
              <a:ext cx="166837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de-DE" sz="1500" b="1">
                  <a:solidFill>
                    <a:srgbClr val="000000"/>
                  </a:solidFill>
                  <a:cs typeface="Arial"/>
                </a:rPr>
                <a:t>Facility</a:t>
              </a:r>
              <a:r>
                <a:rPr lang="de-DE" sz="1500">
                  <a:solidFill>
                    <a:srgbClr val="000000"/>
                  </a:solidFill>
                </a:rPr>
                <a:t> </a:t>
              </a:r>
              <a:br>
                <a:rPr lang="de-DE" sz="1500">
                  <a:solidFill>
                    <a:srgbClr val="000000"/>
                  </a:solidFill>
                </a:rPr>
              </a:br>
              <a:r>
                <a:rPr lang="de-DE" sz="1500" b="1">
                  <a:solidFill>
                    <a:srgbClr val="000000"/>
                  </a:solidFill>
                  <a:cs typeface="Arial"/>
                </a:rPr>
                <a:t>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1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" grpId="0" animBg="1"/>
      <p:bldP spid="1040" grpId="0" animBg="1"/>
      <p:bldP spid="1037" grpId="0" animBg="1"/>
      <p:bldP spid="1039" grpId="0" animBg="1"/>
      <p:bldP spid="1038" grpId="0" animBg="1"/>
      <p:bldP spid="10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7877A42-5CF5-4849-8A82-DA312F2FE4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4D299BD-A9CA-4A0B-816F-9FAFCAE0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Leadec</a:t>
            </a:r>
            <a:r>
              <a:rPr lang="en-US" dirty="0">
                <a:solidFill>
                  <a:schemeClr val="accent2"/>
                </a:solidFill>
              </a:rPr>
              <a:t> - </a:t>
            </a:r>
            <a:r>
              <a:rPr lang="pl-PL" dirty="0">
                <a:solidFill>
                  <a:schemeClr val="accent2"/>
                </a:solidFill>
              </a:rPr>
              <a:t>Oddział Gliwice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351ED40-2D66-4B39-AFA9-47CCD2C62C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630" y="1342239"/>
            <a:ext cx="5040000" cy="3422708"/>
          </a:xfrm>
        </p:spPr>
        <p:txBody>
          <a:bodyPr/>
          <a:lstStyle/>
          <a:p>
            <a:endParaRPr lang="pl-PL"/>
          </a:p>
          <a:p>
            <a:r>
              <a:rPr lang="pl-PL">
                <a:sym typeface="Wingdings" panose="05000000000000000000" pitchFamily="2" charset="2"/>
              </a:rPr>
              <a:t>W naszym zespole cenimy sobie:</a:t>
            </a:r>
          </a:p>
          <a:p>
            <a:endParaRPr lang="pl-PL"/>
          </a:p>
          <a:p>
            <a:pPr marL="457200" indent="-457200">
              <a:buAutoNum type="arabicPeriod"/>
            </a:pPr>
            <a:r>
              <a:rPr lang="pl-PL"/>
              <a:t>Aktywność</a:t>
            </a:r>
          </a:p>
          <a:p>
            <a:pPr marL="457200" indent="-457200">
              <a:buAutoNum type="arabicPeriod"/>
            </a:pPr>
            <a:r>
              <a:rPr lang="pl-PL"/>
              <a:t>Inicjatywę</a:t>
            </a:r>
          </a:p>
          <a:p>
            <a:pPr marL="457200" indent="-457200">
              <a:buAutoNum type="arabicPeriod"/>
            </a:pPr>
            <a:r>
              <a:rPr lang="pl-PL"/>
              <a:t>Zaangażowanie</a:t>
            </a:r>
          </a:p>
          <a:p>
            <a:pPr marL="457200" indent="-457200">
              <a:buAutoNum type="arabicPeriod"/>
            </a:pPr>
            <a:r>
              <a:rPr lang="pl-PL"/>
              <a:t>Otwartość</a:t>
            </a:r>
          </a:p>
          <a:p>
            <a:pPr marL="457200" indent="-457200">
              <a:buAutoNum type="arabicPeriod"/>
            </a:pPr>
            <a:r>
              <a:rPr lang="pl-PL"/>
              <a:t>Pomysłowość</a:t>
            </a:r>
          </a:p>
          <a:p>
            <a:endParaRPr lang="pl-PL"/>
          </a:p>
          <a:p>
            <a:pPr marL="457200" indent="-457200">
              <a:buAutoNum type="arabicPeriod"/>
            </a:pPr>
            <a:endParaRPr lang="pl-PL"/>
          </a:p>
          <a:p>
            <a:pPr marL="457200" indent="-457200">
              <a:buAutoNum type="arabicPeriod"/>
            </a:pPr>
            <a:endParaRPr lang="pl-PL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9A3B8FE-BFE9-484C-859C-77DE4498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0" y="508971"/>
            <a:ext cx="7922669" cy="1279437"/>
          </a:xfrm>
        </p:spPr>
        <p:txBody>
          <a:bodyPr/>
          <a:lstStyle/>
          <a:p>
            <a:r>
              <a:rPr lang="pl-PL"/>
              <a:t>Kim jesteśmy dla Ciebie?</a:t>
            </a:r>
            <a:br>
              <a:rPr lang="pl-PL"/>
            </a:br>
            <a:r>
              <a:rPr lang="pl-PL"/>
              <a:t>Leadec – dostawca możliwości</a:t>
            </a:r>
            <a:br>
              <a:rPr lang="pl-PL"/>
            </a:br>
            <a:endParaRPr lang="pl-PL"/>
          </a:p>
        </p:txBody>
      </p:sp>
      <p:pic>
        <p:nvPicPr>
          <p:cNvPr id="15" name="Symbol zastępczy obrazu 14" descr="Obraz zawierający tekst, mapa&#10;&#10;Opis wygenerowany automatycznie">
            <a:extLst>
              <a:ext uri="{FF2B5EF4-FFF2-40B4-BE49-F238E27FC236}">
                <a16:creationId xmlns:a16="http://schemas.microsoft.com/office/drawing/2014/main" id="{AA3525ED-1129-4170-9323-9FBA9A00E7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1" r="16221"/>
          <a:stretch>
            <a:fillRect/>
          </a:stretch>
        </p:blipFill>
        <p:spPr>
          <a:xfrm>
            <a:off x="4980560" y="1576912"/>
            <a:ext cx="5040000" cy="4122737"/>
          </a:xfrm>
        </p:spPr>
      </p:pic>
    </p:spTree>
    <p:extLst>
      <p:ext uri="{BB962C8B-B14F-4D97-AF65-F5344CB8AC3E}">
        <p14:creationId xmlns:p14="http://schemas.microsoft.com/office/powerpoint/2010/main" val="57129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9BD24C8-E0EE-49FF-AF45-976445E9F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3FD4D5D-552D-4501-B73E-A2FFE0FD49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Leadec</a:t>
            </a:r>
            <a:r>
              <a:rPr lang="en-US" dirty="0">
                <a:solidFill>
                  <a:schemeClr val="accent2"/>
                </a:solidFill>
              </a:rPr>
              <a:t> - </a:t>
            </a:r>
            <a:r>
              <a:rPr lang="pl-PL" dirty="0">
                <a:solidFill>
                  <a:schemeClr val="accent2"/>
                </a:solidFill>
              </a:rPr>
              <a:t>Oddział Gliwice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43AC7D11-58F4-4103-96A1-CDC6F0D2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75" y="531658"/>
            <a:ext cx="7928427" cy="567727"/>
          </a:xfrm>
        </p:spPr>
        <p:txBody>
          <a:bodyPr/>
          <a:lstStyle/>
          <a:p>
            <a:r>
              <a:rPr lang="pl-PL"/>
              <a:t>DNA naszej pracy to:</a:t>
            </a:r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0F56AB2B-CE92-4D61-A01D-7DA647636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01" y="1483037"/>
            <a:ext cx="816725" cy="8167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787667B-E0C6-4B8B-9670-4DFB86B0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77" y="2105166"/>
            <a:ext cx="815632" cy="81563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EA4399B-AC6F-4684-834A-2528897D7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83" y="2853419"/>
            <a:ext cx="815633" cy="815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D70BE1-4603-4C04-B4E2-920C8EF40C52}"/>
              </a:ext>
            </a:extLst>
          </p:cNvPr>
          <p:cNvSpPr txBox="1"/>
          <p:nvPr/>
        </p:nvSpPr>
        <p:spPr>
          <a:xfrm>
            <a:off x="2268660" y="5236359"/>
            <a:ext cx="734983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cs typeface="Arial"/>
              </a:rPr>
              <a:t>One mission. One Team: Leadec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EC738FB-EB36-481A-AE15-1C2231C5D5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83" y="4221739"/>
            <a:ext cx="815633" cy="81563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DCEC9DA-6927-4888-AE67-077EDAA0D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77" y="3245704"/>
            <a:ext cx="815633" cy="81563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8835C9E-0CF7-49A3-8084-5E76BA2B5C69}"/>
              </a:ext>
            </a:extLst>
          </p:cNvPr>
          <p:cNvSpPr txBox="1"/>
          <p:nvPr/>
        </p:nvSpPr>
        <p:spPr>
          <a:xfrm>
            <a:off x="2530328" y="1688510"/>
            <a:ext cx="333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/>
              <a:t>Zaangażowani pracownicy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A3BE39C-6C9A-46D8-8CEF-4CF492CA870B}"/>
              </a:ext>
            </a:extLst>
          </p:cNvPr>
          <p:cNvSpPr txBox="1"/>
          <p:nvPr/>
        </p:nvSpPr>
        <p:spPr>
          <a:xfrm>
            <a:off x="7451730" y="2352229"/>
            <a:ext cx="434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/>
              <a:t>Praca z najnowszymi technologiami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C8EBEE7-3B21-4DCC-B81E-57E4598445ED}"/>
              </a:ext>
            </a:extLst>
          </p:cNvPr>
          <p:cNvSpPr txBox="1"/>
          <p:nvPr/>
        </p:nvSpPr>
        <p:spPr>
          <a:xfrm>
            <a:off x="2530328" y="2958090"/>
            <a:ext cx="275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/>
              <a:t>Rozwój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EC7403B-8CF7-4452-8349-589DE82FFD1C}"/>
              </a:ext>
            </a:extLst>
          </p:cNvPr>
          <p:cNvSpPr txBox="1"/>
          <p:nvPr/>
        </p:nvSpPr>
        <p:spPr>
          <a:xfrm>
            <a:off x="7451730" y="3468855"/>
            <a:ext cx="417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/>
              <a:t>Niezawodność w działaniu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CE52C82-705D-402F-B949-83069B8FCFD5}"/>
              </a:ext>
            </a:extLst>
          </p:cNvPr>
          <p:cNvSpPr txBox="1"/>
          <p:nvPr/>
        </p:nvSpPr>
        <p:spPr>
          <a:xfrm>
            <a:off x="2530328" y="4333203"/>
            <a:ext cx="275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/>
              <a:t>Satysfakcja z pracy</a:t>
            </a:r>
          </a:p>
        </p:txBody>
      </p:sp>
    </p:spTree>
    <p:extLst>
      <p:ext uri="{BB962C8B-B14F-4D97-AF65-F5344CB8AC3E}">
        <p14:creationId xmlns:p14="http://schemas.microsoft.com/office/powerpoint/2010/main" val="373362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A528EDA-DE29-4931-9B46-7D55119AFD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8B130FA-A0B0-4FF3-9DE0-F1A6278973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Leadec</a:t>
            </a:r>
            <a:r>
              <a:rPr lang="en-US" dirty="0">
                <a:solidFill>
                  <a:schemeClr val="accent2"/>
                </a:solidFill>
              </a:rPr>
              <a:t> - </a:t>
            </a:r>
            <a:r>
              <a:rPr lang="pl-PL" dirty="0">
                <a:solidFill>
                  <a:schemeClr val="accent2"/>
                </a:solidFill>
              </a:rPr>
              <a:t>Oddział Gliwice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BE4409-576F-4825-86FC-E859165022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333" y="1666875"/>
            <a:ext cx="8142255" cy="3878248"/>
          </a:xfrm>
        </p:spPr>
        <p:txBody>
          <a:bodyPr vert="horz" lIns="0" tIns="144000" rIns="0" bIns="0" rtlCol="0" anchor="t">
            <a:noAutofit/>
          </a:bodyPr>
          <a:lstStyle/>
          <a:p>
            <a:endParaRPr lang="pl-PL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Elektryków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Elektromechaników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Mechaników</a:t>
            </a:r>
          </a:p>
          <a:p>
            <a:pPr>
              <a:lnSpc>
                <a:spcPct val="150000"/>
              </a:lnSpc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7FF39169-ACBE-42E7-8DA6-5DA12103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Kogo szukamy:</a:t>
            </a:r>
          </a:p>
        </p:txBody>
      </p:sp>
      <p:pic>
        <p:nvPicPr>
          <p:cNvPr id="7" name="Obraz 6" descr="Obraz zawierający osoba, pozujący, stojące, osoby&#10;&#10;Opis wygenerowany automatycznie">
            <a:extLst>
              <a:ext uri="{FF2B5EF4-FFF2-40B4-BE49-F238E27FC236}">
                <a16:creationId xmlns:a16="http://schemas.microsoft.com/office/drawing/2014/main" id="{D0A404DB-46DE-48B7-80FD-7721D2E31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76" y="1676559"/>
            <a:ext cx="5589206" cy="290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8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8874E77-0CEA-4951-92B5-A43D0B3A20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19BB345-0991-4907-A4ED-AC3E745EEA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Leadec</a:t>
            </a:r>
            <a:r>
              <a:rPr lang="en-US" dirty="0">
                <a:solidFill>
                  <a:schemeClr val="accent2"/>
                </a:solidFill>
              </a:rPr>
              <a:t> - </a:t>
            </a:r>
            <a:r>
              <a:rPr lang="pl-PL" dirty="0">
                <a:solidFill>
                  <a:schemeClr val="accent2"/>
                </a:solidFill>
              </a:rPr>
              <a:t>Oddział Gliwice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5F20763F-F9FA-4E77-B6D9-9787BF40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74" y="220182"/>
            <a:ext cx="8200223" cy="870857"/>
          </a:xfrm>
        </p:spPr>
        <p:txBody>
          <a:bodyPr/>
          <a:lstStyle/>
          <a:p>
            <a:r>
              <a:rPr lang="pl-PL"/>
              <a:t>Gdy już będziesz naszym pracownikiem </a:t>
            </a:r>
            <a:r>
              <a:rPr lang="pl-PL">
                <a:sym typeface="Wingdings" panose="05000000000000000000" pitchFamily="2" charset="2"/>
              </a:rPr>
              <a:t></a:t>
            </a:r>
            <a:endParaRPr lang="pl-PL"/>
          </a:p>
        </p:txBody>
      </p:sp>
      <p:pic>
        <p:nvPicPr>
          <p:cNvPr id="29" name="Grafika 16" descr="Uścisk dłoni">
            <a:extLst>
              <a:ext uri="{FF2B5EF4-FFF2-40B4-BE49-F238E27FC236}">
                <a16:creationId xmlns:a16="http://schemas.microsoft.com/office/drawing/2014/main" id="{EF603D2B-B9EA-4F62-AF0D-1EC738D9C1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374" y="1548245"/>
            <a:ext cx="1193633" cy="1246909"/>
          </a:xfrm>
          <a:prstGeom prst="rect">
            <a:avLst/>
          </a:prstGeom>
        </p:spPr>
      </p:pic>
      <p:sp>
        <p:nvSpPr>
          <p:cNvPr id="31" name="Pole tekstowe 18">
            <a:extLst>
              <a:ext uri="{FF2B5EF4-FFF2-40B4-BE49-F238E27FC236}">
                <a16:creationId xmlns:a16="http://schemas.microsoft.com/office/drawing/2014/main" id="{8C1541C2-557B-4901-BC07-81D125076D11}"/>
              </a:ext>
            </a:extLst>
          </p:cNvPr>
          <p:cNvSpPr txBox="1"/>
          <p:nvPr/>
        </p:nvSpPr>
        <p:spPr>
          <a:xfrm>
            <a:off x="713757" y="2795154"/>
            <a:ext cx="1333249" cy="633846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Stabilne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zatrudnienie</a:t>
            </a:r>
            <a:endParaRPr kumimoji="0" lang="pl-PL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" name="Grafika 19" descr="Robot">
            <a:extLst>
              <a:ext uri="{FF2B5EF4-FFF2-40B4-BE49-F238E27FC236}">
                <a16:creationId xmlns:a16="http://schemas.microsoft.com/office/drawing/2014/main" id="{B93B5EB9-8D1B-4B9C-8DE3-23D4B6D28D0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9766" y="1817617"/>
            <a:ext cx="992109" cy="870857"/>
          </a:xfrm>
          <a:prstGeom prst="rect">
            <a:avLst/>
          </a:prstGeom>
        </p:spPr>
      </p:pic>
      <p:sp>
        <p:nvSpPr>
          <p:cNvPr id="33" name="Pole tekstowe 20">
            <a:extLst>
              <a:ext uri="{FF2B5EF4-FFF2-40B4-BE49-F238E27FC236}">
                <a16:creationId xmlns:a16="http://schemas.microsoft.com/office/drawing/2014/main" id="{24B8B3CD-4AC7-418D-9AC3-03E2B4762D5F}"/>
              </a:ext>
            </a:extLst>
          </p:cNvPr>
          <p:cNvSpPr txBox="1"/>
          <p:nvPr/>
        </p:nvSpPr>
        <p:spPr>
          <a:xfrm>
            <a:off x="2642534" y="2783031"/>
            <a:ext cx="1566005" cy="64770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Praca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z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nowoczesnymi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technologiami</a:t>
            </a:r>
            <a:endParaRPr kumimoji="0" lang="pl-PL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" name="Grafika 22" descr="Pieniądze">
            <a:extLst>
              <a:ext uri="{FF2B5EF4-FFF2-40B4-BE49-F238E27FC236}">
                <a16:creationId xmlns:a16="http://schemas.microsoft.com/office/drawing/2014/main" id="{906D0846-06A7-452F-9B1B-120267B1A4D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93228" y="1790006"/>
            <a:ext cx="1118754" cy="914400"/>
          </a:xfrm>
          <a:prstGeom prst="rect">
            <a:avLst/>
          </a:prstGeom>
        </p:spPr>
      </p:pic>
      <p:sp>
        <p:nvSpPr>
          <p:cNvPr id="35" name="Pole tekstowe 23">
            <a:extLst>
              <a:ext uri="{FF2B5EF4-FFF2-40B4-BE49-F238E27FC236}">
                <a16:creationId xmlns:a16="http://schemas.microsoft.com/office/drawing/2014/main" id="{F7D156F5-8132-4748-87DF-95F457E86E22}"/>
              </a:ext>
            </a:extLst>
          </p:cNvPr>
          <p:cNvSpPr txBox="1"/>
          <p:nvPr/>
        </p:nvSpPr>
        <p:spPr>
          <a:xfrm>
            <a:off x="4693227" y="2867107"/>
            <a:ext cx="1118755" cy="44958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Pakiet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premiowy</a:t>
            </a:r>
            <a:endParaRPr kumimoji="0" lang="pl-PL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Grafika 24" descr="Szeroko uśmiechnięta twarz bez wypełnienia">
            <a:extLst>
              <a:ext uri="{FF2B5EF4-FFF2-40B4-BE49-F238E27FC236}">
                <a16:creationId xmlns:a16="http://schemas.microsoft.com/office/drawing/2014/main" id="{3870E58B-523F-4947-9CE6-92C38F499BB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7559" y="1790006"/>
            <a:ext cx="1021549" cy="993025"/>
          </a:xfrm>
          <a:prstGeom prst="rect">
            <a:avLst/>
          </a:prstGeom>
        </p:spPr>
      </p:pic>
      <p:pic>
        <p:nvPicPr>
          <p:cNvPr id="37" name="Grafika 26" descr="Osoba z pomysłem">
            <a:extLst>
              <a:ext uri="{FF2B5EF4-FFF2-40B4-BE49-F238E27FC236}">
                <a16:creationId xmlns:a16="http://schemas.microsoft.com/office/drawing/2014/main" id="{9AEA0C41-CE0F-45AE-B98E-50A7003385B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1891" y="1817617"/>
            <a:ext cx="1021549" cy="915884"/>
          </a:xfrm>
          <a:prstGeom prst="rect">
            <a:avLst/>
          </a:prstGeom>
        </p:spPr>
      </p:pic>
      <p:pic>
        <p:nvPicPr>
          <p:cNvPr id="38" name="Grafika 8" descr="Serce z pulsem">
            <a:extLst>
              <a:ext uri="{FF2B5EF4-FFF2-40B4-BE49-F238E27FC236}">
                <a16:creationId xmlns:a16="http://schemas.microsoft.com/office/drawing/2014/main" id="{603E4028-5FB3-4CE5-9F8D-09D1CEAAD203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37644" y="1867147"/>
            <a:ext cx="1021548" cy="915884"/>
          </a:xfrm>
          <a:prstGeom prst="rect">
            <a:avLst/>
          </a:prstGeom>
        </p:spPr>
      </p:pic>
      <p:sp>
        <p:nvSpPr>
          <p:cNvPr id="39" name="Pole tekstowe 25">
            <a:extLst>
              <a:ext uri="{FF2B5EF4-FFF2-40B4-BE49-F238E27FC236}">
                <a16:creationId xmlns:a16="http://schemas.microsoft.com/office/drawing/2014/main" id="{20FAFDC3-08F9-46E3-994C-8B4DF50F2779}"/>
              </a:ext>
            </a:extLst>
          </p:cNvPr>
          <p:cNvSpPr txBox="1"/>
          <p:nvPr/>
        </p:nvSpPr>
        <p:spPr>
          <a:xfrm>
            <a:off x="6244119" y="2945732"/>
            <a:ext cx="1264920" cy="44958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Przyjazn</a:t>
            </a:r>
            <a:r>
              <a:rPr kumimoji="0" lang="pl-PL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atmosfer</a:t>
            </a:r>
            <a:r>
              <a:rPr kumimoji="0" lang="pl-PL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pl-PL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Pole tekstowe 27">
            <a:extLst>
              <a:ext uri="{FF2B5EF4-FFF2-40B4-BE49-F238E27FC236}">
                <a16:creationId xmlns:a16="http://schemas.microsoft.com/office/drawing/2014/main" id="{B5F1989F-3FCA-48F5-8FF7-E2BC87F27263}"/>
              </a:ext>
            </a:extLst>
          </p:cNvPr>
          <p:cNvSpPr txBox="1"/>
          <p:nvPr/>
        </p:nvSpPr>
        <p:spPr>
          <a:xfrm>
            <a:off x="7847562" y="2849698"/>
            <a:ext cx="1264920" cy="81534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Możliwość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wdrażania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własnych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pomysłów</a:t>
            </a:r>
            <a:endParaRPr kumimoji="0" lang="pl-PL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Pole tekstowe 4">
            <a:extLst>
              <a:ext uri="{FF2B5EF4-FFF2-40B4-BE49-F238E27FC236}">
                <a16:creationId xmlns:a16="http://schemas.microsoft.com/office/drawing/2014/main" id="{DBE935FF-164A-4577-A791-AEA4E70ECE13}"/>
              </a:ext>
            </a:extLst>
          </p:cNvPr>
          <p:cNvSpPr txBox="1"/>
          <p:nvPr/>
        </p:nvSpPr>
        <p:spPr>
          <a:xfrm>
            <a:off x="9677599" y="2869532"/>
            <a:ext cx="1141638" cy="60198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Opieka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medyczna</a:t>
            </a:r>
            <a:endParaRPr kumimoji="0" lang="pl-PL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2" name="Grafika 6" descr="Hantel">
            <a:extLst>
              <a:ext uri="{FF2B5EF4-FFF2-40B4-BE49-F238E27FC236}">
                <a16:creationId xmlns:a16="http://schemas.microsoft.com/office/drawing/2014/main" id="{D1EB612D-1563-447C-8B3B-4A5160075C7F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3375" y="4077527"/>
            <a:ext cx="1028575" cy="801179"/>
          </a:xfrm>
          <a:prstGeom prst="rect">
            <a:avLst/>
          </a:prstGeom>
        </p:spPr>
      </p:pic>
      <p:pic>
        <p:nvPicPr>
          <p:cNvPr id="43" name="Grafika 14" descr="Scena z tropików">
            <a:extLst>
              <a:ext uri="{FF2B5EF4-FFF2-40B4-BE49-F238E27FC236}">
                <a16:creationId xmlns:a16="http://schemas.microsoft.com/office/drawing/2014/main" id="{F72D2218-57F8-44DB-ABCE-FCD5133FC148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79766" y="3998882"/>
            <a:ext cx="908289" cy="801179"/>
          </a:xfrm>
          <a:prstGeom prst="rect">
            <a:avLst/>
          </a:prstGeom>
        </p:spPr>
      </p:pic>
      <p:pic>
        <p:nvPicPr>
          <p:cNvPr id="44" name="Grafika 12" descr="Prezentować">
            <a:extLst>
              <a:ext uri="{FF2B5EF4-FFF2-40B4-BE49-F238E27FC236}">
                <a16:creationId xmlns:a16="http://schemas.microsoft.com/office/drawing/2014/main" id="{5E719A83-F5C3-49DE-9721-DE1FAA8CCAEB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93228" y="3877514"/>
            <a:ext cx="1118754" cy="914400"/>
          </a:xfrm>
          <a:prstGeom prst="rect">
            <a:avLst/>
          </a:prstGeom>
        </p:spPr>
      </p:pic>
      <p:pic>
        <p:nvPicPr>
          <p:cNvPr id="45" name="Grafika 16" descr="Parasol">
            <a:extLst>
              <a:ext uri="{FF2B5EF4-FFF2-40B4-BE49-F238E27FC236}">
                <a16:creationId xmlns:a16="http://schemas.microsoft.com/office/drawing/2014/main" id="{C4D4C868-9A7B-4B85-943A-BADC6C5A2CD4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39026" y="3877514"/>
            <a:ext cx="980082" cy="876287"/>
          </a:xfrm>
          <a:prstGeom prst="rect">
            <a:avLst/>
          </a:prstGeom>
        </p:spPr>
      </p:pic>
      <p:pic>
        <p:nvPicPr>
          <p:cNvPr id="46" name="Grafika 4" descr="Biret">
            <a:extLst>
              <a:ext uri="{FF2B5EF4-FFF2-40B4-BE49-F238E27FC236}">
                <a16:creationId xmlns:a16="http://schemas.microsoft.com/office/drawing/2014/main" id="{92897E49-376E-4E2D-8F1E-8941FC5DBDFD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87558" y="3808953"/>
            <a:ext cx="980081" cy="876287"/>
          </a:xfrm>
          <a:prstGeom prst="rect">
            <a:avLst/>
          </a:prstGeom>
        </p:spPr>
      </p:pic>
      <p:sp>
        <p:nvSpPr>
          <p:cNvPr id="47" name="Pole tekstowe 5">
            <a:extLst>
              <a:ext uri="{FF2B5EF4-FFF2-40B4-BE49-F238E27FC236}">
                <a16:creationId xmlns:a16="http://schemas.microsoft.com/office/drawing/2014/main" id="{DD6688BA-CF06-45F5-BB40-1559FD3E8A0A}"/>
              </a:ext>
            </a:extLst>
          </p:cNvPr>
          <p:cNvSpPr txBox="1"/>
          <p:nvPr/>
        </p:nvSpPr>
        <p:spPr>
          <a:xfrm>
            <a:off x="745496" y="5022271"/>
            <a:ext cx="1269769" cy="60198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Pakiet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sportowy</a:t>
            </a:r>
            <a:endParaRPr kumimoji="0" lang="pl-PL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Pole tekstowe 6">
            <a:extLst>
              <a:ext uri="{FF2B5EF4-FFF2-40B4-BE49-F238E27FC236}">
                <a16:creationId xmlns:a16="http://schemas.microsoft.com/office/drawing/2014/main" id="{7650F050-C888-4893-B5CD-F6179AE34257}"/>
              </a:ext>
            </a:extLst>
          </p:cNvPr>
          <p:cNvSpPr txBox="1"/>
          <p:nvPr/>
        </p:nvSpPr>
        <p:spPr>
          <a:xfrm>
            <a:off x="2642534" y="5057514"/>
            <a:ext cx="1743035" cy="60198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Dofinansowanie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wczasów</a:t>
            </a:r>
            <a:endParaRPr kumimoji="0" lang="pl-PL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Pole tekstowe 8">
            <a:extLst>
              <a:ext uri="{FF2B5EF4-FFF2-40B4-BE49-F238E27FC236}">
                <a16:creationId xmlns:a16="http://schemas.microsoft.com/office/drawing/2014/main" id="{B580A9A7-E5F8-4261-8B28-68D6D321B2CC}"/>
              </a:ext>
            </a:extLst>
          </p:cNvPr>
          <p:cNvSpPr txBox="1"/>
          <p:nvPr/>
        </p:nvSpPr>
        <p:spPr>
          <a:xfrm>
            <a:off x="4572000" y="5122413"/>
            <a:ext cx="1239981" cy="60198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Paczki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świąteczne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pl-PL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Pole tekstowe 10">
            <a:extLst>
              <a:ext uri="{FF2B5EF4-FFF2-40B4-BE49-F238E27FC236}">
                <a16:creationId xmlns:a16="http://schemas.microsoft.com/office/drawing/2014/main" id="{4E554E5E-2F8A-464B-8211-E9F652399FC8}"/>
              </a:ext>
            </a:extLst>
          </p:cNvPr>
          <p:cNvSpPr txBox="1"/>
          <p:nvPr/>
        </p:nvSpPr>
        <p:spPr>
          <a:xfrm>
            <a:off x="6096000" y="5122413"/>
            <a:ext cx="1510145" cy="60198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Prywatne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ubezpiecznie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pl-PL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Pole tekstowe 12">
            <a:extLst>
              <a:ext uri="{FF2B5EF4-FFF2-40B4-BE49-F238E27FC236}">
                <a16:creationId xmlns:a16="http://schemas.microsoft.com/office/drawing/2014/main" id="{4BDC53A5-B4AD-4C07-A176-7175E0FC9F1E}"/>
              </a:ext>
            </a:extLst>
          </p:cNvPr>
          <p:cNvSpPr txBox="1"/>
          <p:nvPr/>
        </p:nvSpPr>
        <p:spPr>
          <a:xfrm>
            <a:off x="8936270" y="4999411"/>
            <a:ext cx="1482657" cy="62484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Pakiet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szkoleń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możliwość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rozwoju</a:t>
            </a:r>
            <a:endParaRPr kumimoji="0" lang="pl-PL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8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DC06B3B-DC88-4299-A045-227AADC836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14AD9C3-B264-4037-B56C-D1A59547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Leadec</a:t>
            </a:r>
            <a:r>
              <a:rPr lang="en-US" dirty="0">
                <a:solidFill>
                  <a:schemeClr val="accent2"/>
                </a:solidFill>
              </a:rPr>
              <a:t> - </a:t>
            </a:r>
            <a:r>
              <a:rPr lang="pl-PL" dirty="0">
                <a:solidFill>
                  <a:schemeClr val="accent2"/>
                </a:solidFill>
              </a:rPr>
              <a:t>Oddział Gliwice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947C7F9-9386-413E-A202-41C977E3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Etapy rekrutacji w Leadec</a:t>
            </a:r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D53EEDB2-9964-4AB2-852C-5E5FA6EA45A2}"/>
              </a:ext>
            </a:extLst>
          </p:cNvPr>
          <p:cNvSpPr/>
          <p:nvPr/>
        </p:nvSpPr>
        <p:spPr>
          <a:xfrm>
            <a:off x="432749" y="3870859"/>
            <a:ext cx="2146357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050" spc="-10">
                <a:solidFill>
                  <a:srgbClr val="000000"/>
                </a:solidFill>
              </a:rPr>
              <a:t>Wyślij do nas CV</a:t>
            </a:r>
            <a:br>
              <a:rPr lang="en-US" sz="2050" spc="-10">
                <a:solidFill>
                  <a:srgbClr val="000000"/>
                </a:solidFill>
              </a:rPr>
            </a:br>
            <a:endParaRPr lang="en-US" sz="2050" spc="-10">
              <a:solidFill>
                <a:schemeClr val="accent1"/>
              </a:solidFill>
            </a:endParaRPr>
          </a:p>
        </p:txBody>
      </p:sp>
      <p:sp>
        <p:nvSpPr>
          <p:cNvPr id="20" name="Rechteck 10">
            <a:extLst>
              <a:ext uri="{FF2B5EF4-FFF2-40B4-BE49-F238E27FC236}">
                <a16:creationId xmlns:a16="http://schemas.microsoft.com/office/drawing/2014/main" id="{E3E53ACF-0107-4CCC-8C8A-E6F5F7BBB595}"/>
              </a:ext>
            </a:extLst>
          </p:cNvPr>
          <p:cNvSpPr/>
          <p:nvPr/>
        </p:nvSpPr>
        <p:spPr>
          <a:xfrm>
            <a:off x="2416759" y="2223668"/>
            <a:ext cx="2496398" cy="7232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pl-PL" sz="2050" spc="-10">
                <a:solidFill>
                  <a:schemeClr val="accent2"/>
                </a:solidFill>
              </a:rPr>
              <a:t>Oczekuj na kontakt z naszej strony</a:t>
            </a:r>
            <a:endParaRPr lang="en-US" sz="2050" spc="-10">
              <a:solidFill>
                <a:srgbClr val="000000"/>
              </a:solidFill>
            </a:endParaRPr>
          </a:p>
        </p:txBody>
      </p:sp>
      <p:sp>
        <p:nvSpPr>
          <p:cNvPr id="22" name="Parallelogramm 12">
            <a:extLst>
              <a:ext uri="{FF2B5EF4-FFF2-40B4-BE49-F238E27FC236}">
                <a16:creationId xmlns:a16="http://schemas.microsoft.com/office/drawing/2014/main" id="{F6715C4C-B45E-4B12-80C9-21DCDD9F578A}"/>
              </a:ext>
            </a:extLst>
          </p:cNvPr>
          <p:cNvSpPr/>
          <p:nvPr/>
        </p:nvSpPr>
        <p:spPr>
          <a:xfrm>
            <a:off x="1269185" y="3327494"/>
            <a:ext cx="587162" cy="283773"/>
          </a:xfrm>
          <a:prstGeom prst="parallelogram">
            <a:avLst>
              <a:gd name="adj" fmla="val 233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13">
            <a:extLst>
              <a:ext uri="{FF2B5EF4-FFF2-40B4-BE49-F238E27FC236}">
                <a16:creationId xmlns:a16="http://schemas.microsoft.com/office/drawing/2014/main" id="{1B4D3BBA-32ED-4848-A25E-2C1E83DE1870}"/>
              </a:ext>
            </a:extLst>
          </p:cNvPr>
          <p:cNvCxnSpPr/>
          <p:nvPr/>
        </p:nvCxnSpPr>
        <p:spPr>
          <a:xfrm>
            <a:off x="1562766" y="3469380"/>
            <a:ext cx="8303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m 14">
            <a:extLst>
              <a:ext uri="{FF2B5EF4-FFF2-40B4-BE49-F238E27FC236}">
                <a16:creationId xmlns:a16="http://schemas.microsoft.com/office/drawing/2014/main" id="{DDFAFD86-80CD-4FA1-89FE-E0BB3B9477CF}"/>
              </a:ext>
            </a:extLst>
          </p:cNvPr>
          <p:cNvSpPr/>
          <p:nvPr/>
        </p:nvSpPr>
        <p:spPr>
          <a:xfrm>
            <a:off x="7727260" y="3323341"/>
            <a:ext cx="587162" cy="283773"/>
          </a:xfrm>
          <a:prstGeom prst="parallelogram">
            <a:avLst>
              <a:gd name="adj" fmla="val 233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arallelogramm 15">
            <a:extLst>
              <a:ext uri="{FF2B5EF4-FFF2-40B4-BE49-F238E27FC236}">
                <a16:creationId xmlns:a16="http://schemas.microsoft.com/office/drawing/2014/main" id="{5B5377A0-6580-4BFA-B41C-0DA1FD9EFA51}"/>
              </a:ext>
            </a:extLst>
          </p:cNvPr>
          <p:cNvSpPr/>
          <p:nvPr/>
        </p:nvSpPr>
        <p:spPr>
          <a:xfrm>
            <a:off x="3290418" y="3309498"/>
            <a:ext cx="587162" cy="283773"/>
          </a:xfrm>
          <a:prstGeom prst="parallelogram">
            <a:avLst>
              <a:gd name="adj" fmla="val 233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arallelogramm 17">
            <a:extLst>
              <a:ext uri="{FF2B5EF4-FFF2-40B4-BE49-F238E27FC236}">
                <a16:creationId xmlns:a16="http://schemas.microsoft.com/office/drawing/2014/main" id="{D0AD1187-ECDE-4910-9082-840B034969B3}"/>
              </a:ext>
            </a:extLst>
          </p:cNvPr>
          <p:cNvSpPr/>
          <p:nvPr/>
        </p:nvSpPr>
        <p:spPr>
          <a:xfrm>
            <a:off x="5594359" y="3315443"/>
            <a:ext cx="587162" cy="283773"/>
          </a:xfrm>
          <a:prstGeom prst="parallelogram">
            <a:avLst>
              <a:gd name="adj" fmla="val 233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0">
            <a:extLst>
              <a:ext uri="{FF2B5EF4-FFF2-40B4-BE49-F238E27FC236}">
                <a16:creationId xmlns:a16="http://schemas.microsoft.com/office/drawing/2014/main" id="{7F1EF7AC-74FC-40A9-BEA2-670A1172ECBF}"/>
              </a:ext>
            </a:extLst>
          </p:cNvPr>
          <p:cNvSpPr/>
          <p:nvPr/>
        </p:nvSpPr>
        <p:spPr>
          <a:xfrm>
            <a:off x="6819404" y="2223668"/>
            <a:ext cx="1962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400"/>
              </a:lnSpc>
            </a:pPr>
            <a:r>
              <a:rPr lang="pl-PL" sz="2050" spc="-10">
                <a:solidFill>
                  <a:schemeClr val="accent2"/>
                </a:solidFill>
              </a:rPr>
              <a:t>Uzgodnij</a:t>
            </a:r>
            <a:r>
              <a:rPr lang="pl-PL" sz="2050" spc="-10">
                <a:solidFill>
                  <a:schemeClr val="accent1"/>
                </a:solidFill>
              </a:rPr>
              <a:t> </a:t>
            </a:r>
            <a:r>
              <a:rPr lang="pl-PL" sz="2050" spc="-10">
                <a:solidFill>
                  <a:schemeClr val="accent2"/>
                </a:solidFill>
              </a:rPr>
              <a:t>warunki</a:t>
            </a:r>
            <a:endParaRPr lang="de-DE" sz="2050" spc="-10">
              <a:solidFill>
                <a:schemeClr val="accent2"/>
              </a:solidFill>
            </a:endParaRPr>
          </a:p>
        </p:txBody>
      </p:sp>
      <p:sp>
        <p:nvSpPr>
          <p:cNvPr id="32" name="Rechteck 9">
            <a:extLst>
              <a:ext uri="{FF2B5EF4-FFF2-40B4-BE49-F238E27FC236}">
                <a16:creationId xmlns:a16="http://schemas.microsoft.com/office/drawing/2014/main" id="{F653A3A9-77E7-475B-8819-BD5197867497}"/>
              </a:ext>
            </a:extLst>
          </p:cNvPr>
          <p:cNvSpPr/>
          <p:nvPr/>
        </p:nvSpPr>
        <p:spPr>
          <a:xfrm>
            <a:off x="5047364" y="3827581"/>
            <a:ext cx="1719743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50" spc="-10">
                <a:solidFill>
                  <a:schemeClr val="accent2"/>
                </a:solidFill>
              </a:rPr>
              <a:t>Spotkaj się</a:t>
            </a:r>
            <a:endParaRPr lang="en-US" sz="2050" spc="-10">
              <a:solidFill>
                <a:schemeClr val="accent2"/>
              </a:solidFill>
            </a:endParaRPr>
          </a:p>
        </p:txBody>
      </p:sp>
      <p:sp>
        <p:nvSpPr>
          <p:cNvPr id="26" name="Parallelogramm 14">
            <a:extLst>
              <a:ext uri="{FF2B5EF4-FFF2-40B4-BE49-F238E27FC236}">
                <a16:creationId xmlns:a16="http://schemas.microsoft.com/office/drawing/2014/main" id="{127083A2-C313-4955-A97A-25568A1D4C8D}"/>
              </a:ext>
            </a:extLst>
          </p:cNvPr>
          <p:cNvSpPr/>
          <p:nvPr/>
        </p:nvSpPr>
        <p:spPr>
          <a:xfrm>
            <a:off x="9808971" y="3264549"/>
            <a:ext cx="587162" cy="358928"/>
          </a:xfrm>
          <a:prstGeom prst="parallelogram">
            <a:avLst>
              <a:gd name="adj" fmla="val 233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7FDA8F8-0E30-4352-BF72-519232703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51" y="2150145"/>
            <a:ext cx="1090870" cy="109087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116A28F-35C1-4608-9CB5-8BCF46A78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86" y="3688991"/>
            <a:ext cx="1106154" cy="110615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B99F8FB-E2A2-4A50-990A-2FB6BBF97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72" y="2119766"/>
            <a:ext cx="1115736" cy="1115736"/>
          </a:xfrm>
          <a:prstGeom prst="rect">
            <a:avLst/>
          </a:prstGeom>
        </p:spPr>
      </p:pic>
      <p:sp>
        <p:nvSpPr>
          <p:cNvPr id="28" name="Rechteck 20">
            <a:extLst>
              <a:ext uri="{FF2B5EF4-FFF2-40B4-BE49-F238E27FC236}">
                <a16:creationId xmlns:a16="http://schemas.microsoft.com/office/drawing/2014/main" id="{D54C276F-D2D4-4EA4-9C29-DB5C879BF7FB}"/>
              </a:ext>
            </a:extLst>
          </p:cNvPr>
          <p:cNvSpPr/>
          <p:nvPr/>
        </p:nvSpPr>
        <p:spPr>
          <a:xfrm>
            <a:off x="9117978" y="3758958"/>
            <a:ext cx="1962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400"/>
              </a:lnSpc>
            </a:pPr>
            <a:r>
              <a:rPr lang="pl-PL" sz="2050" spc="-10">
                <a:solidFill>
                  <a:schemeClr val="accent1"/>
                </a:solidFill>
              </a:rPr>
              <a:t>Witaj w zespole</a:t>
            </a:r>
            <a:endParaRPr lang="de-DE" sz="2050" spc="-10">
              <a:solidFill>
                <a:srgbClr val="000000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FD3BFDD2-FB02-4C04-99E5-9933767B8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79" y="3670434"/>
            <a:ext cx="1124124" cy="112412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33065F6-FFA7-4B72-872E-D5DBD37AE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7987" y="2029076"/>
            <a:ext cx="936600" cy="113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9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4682012-60D3-4DC1-A4C4-8FBCE4FDD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DF77-D235-DB4D-B259-E96D4A9AB92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83130C-3779-4DAD-A33A-86244AC6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Leadec</a:t>
            </a:r>
            <a:r>
              <a:rPr lang="en-US" dirty="0">
                <a:solidFill>
                  <a:schemeClr val="accent2"/>
                </a:solidFill>
              </a:rPr>
              <a:t> - </a:t>
            </a:r>
            <a:r>
              <a:rPr lang="pl-PL" dirty="0">
                <a:solidFill>
                  <a:schemeClr val="accent2"/>
                </a:solidFill>
              </a:rPr>
              <a:t>Oddział Gliwice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04A5CA4-4F16-4F67-AF5E-DB7477D4C1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7400" y="1666875"/>
            <a:ext cx="5040000" cy="4318000"/>
          </a:xfrm>
        </p:spPr>
        <p:txBody>
          <a:bodyPr vert="horz" lIns="0" tIns="144000" rIns="0" bIns="0" rtlCol="0" anchor="t">
            <a:no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Oddział Gliwice</a:t>
            </a:r>
          </a:p>
          <a:p>
            <a:r>
              <a:rPr lang="pl-PL" dirty="0">
                <a:solidFill>
                  <a:schemeClr val="tx1"/>
                </a:solidFill>
              </a:rPr>
              <a:t>     </a:t>
            </a:r>
            <a:r>
              <a:rPr lang="pl-PL" dirty="0">
                <a:solidFill>
                  <a:schemeClr val="accent2">
                    <a:lumMod val="85000"/>
                    <a:lumOff val="15000"/>
                  </a:schemeClr>
                </a:solidFill>
              </a:rPr>
              <a:t>ul. Pionierów 8, 44-117 Gliwice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www.leadec-services.com./poland/pl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E603DE83-B085-46BC-8A69-A8FF9A6C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75" y="531658"/>
            <a:ext cx="7928427" cy="1075297"/>
          </a:xfrm>
        </p:spPr>
        <p:txBody>
          <a:bodyPr/>
          <a:lstStyle/>
          <a:p>
            <a:r>
              <a:rPr lang="pl-PL" dirty="0"/>
              <a:t>Gdzie można nas znaleźć?                                            </a:t>
            </a:r>
            <a:br>
              <a:rPr lang="pl-PL" dirty="0"/>
            </a:br>
            <a:endParaRPr lang="pl-PL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020772EC-B418-45BA-8178-1359E1F960A5}"/>
              </a:ext>
            </a:extLst>
          </p:cNvPr>
          <p:cNvGrpSpPr/>
          <p:nvPr/>
        </p:nvGrpSpPr>
        <p:grpSpPr>
          <a:xfrm>
            <a:off x="6410131" y="1582899"/>
            <a:ext cx="4454154" cy="3931492"/>
            <a:chOff x="6410131" y="1582899"/>
            <a:chExt cx="4454154" cy="3931492"/>
          </a:xfrm>
        </p:grpSpPr>
        <p:pic>
          <p:nvPicPr>
            <p:cNvPr id="16" name="Obraz 15" descr="Obraz zawierający budynek&#10;&#10;Opis wygenerowany automatycznie">
              <a:extLst>
                <a:ext uri="{FF2B5EF4-FFF2-40B4-BE49-F238E27FC236}">
                  <a16:creationId xmlns:a16="http://schemas.microsoft.com/office/drawing/2014/main" id="{47CEACD1-30AF-4E80-8053-4DFBA2D55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131" y="1582899"/>
              <a:ext cx="4454154" cy="3931492"/>
            </a:xfrm>
            <a:prstGeom prst="rect">
              <a:avLst/>
            </a:prstGeom>
          </p:spPr>
        </p:pic>
        <p:pic>
          <p:nvPicPr>
            <p:cNvPr id="18" name="Grafika 17" descr="Znacznik">
              <a:extLst>
                <a:ext uri="{FF2B5EF4-FFF2-40B4-BE49-F238E27FC236}">
                  <a16:creationId xmlns:a16="http://schemas.microsoft.com/office/drawing/2014/main" id="{F797B528-5265-4CDC-8BC7-4A43473C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10863" y="2852622"/>
              <a:ext cx="457200" cy="457200"/>
            </a:xfrm>
            <a:prstGeom prst="rect">
              <a:avLst/>
            </a:prstGeom>
          </p:spPr>
        </p:pic>
        <p:pic>
          <p:nvPicPr>
            <p:cNvPr id="26" name="Grafika 25" descr="Znacznik">
              <a:extLst>
                <a:ext uri="{FF2B5EF4-FFF2-40B4-BE49-F238E27FC236}">
                  <a16:creationId xmlns:a16="http://schemas.microsoft.com/office/drawing/2014/main" id="{A6267ACC-0FC5-4567-A4EC-C28A6FD12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05030" y="4169132"/>
              <a:ext cx="457200" cy="457200"/>
            </a:xfrm>
            <a:prstGeom prst="rect">
              <a:avLst/>
            </a:prstGeom>
          </p:spPr>
        </p:pic>
        <p:pic>
          <p:nvPicPr>
            <p:cNvPr id="27" name="Grafika 26" descr="Znacznik">
              <a:extLst>
                <a:ext uri="{FF2B5EF4-FFF2-40B4-BE49-F238E27FC236}">
                  <a16:creationId xmlns:a16="http://schemas.microsoft.com/office/drawing/2014/main" id="{24FB7D4A-6384-4E44-B035-2F377B50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07594" y="3461985"/>
              <a:ext cx="457200" cy="457200"/>
            </a:xfrm>
            <a:prstGeom prst="rect">
              <a:avLst/>
            </a:prstGeom>
          </p:spPr>
        </p:pic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CC3FB391-B2F4-4B20-9C78-53AF30C7B0F1}"/>
                </a:ext>
              </a:extLst>
            </p:cNvPr>
            <p:cNvSpPr txBox="1"/>
            <p:nvPr/>
          </p:nvSpPr>
          <p:spPr>
            <a:xfrm>
              <a:off x="8433630" y="439773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pl-PL"/>
            </a:p>
          </p:txBody>
        </p: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E410AE96-CA35-4728-89AC-F518267FF47E}"/>
                </a:ext>
              </a:extLst>
            </p:cNvPr>
            <p:cNvSpPr txBox="1"/>
            <p:nvPr/>
          </p:nvSpPr>
          <p:spPr>
            <a:xfrm>
              <a:off x="7224692" y="3167364"/>
              <a:ext cx="10096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/>
                <a:t>Poznań</a:t>
              </a:r>
            </a:p>
          </p:txBody>
        </p:sp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id="{6E15EEF0-D929-4ECD-A8ED-FF8FCF5558B1}"/>
                </a:ext>
              </a:extLst>
            </p:cNvPr>
            <p:cNvSpPr txBox="1"/>
            <p:nvPr/>
          </p:nvSpPr>
          <p:spPr>
            <a:xfrm>
              <a:off x="6857542" y="3781472"/>
              <a:ext cx="11066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/>
                <a:t>Polkowice</a:t>
              </a:r>
            </a:p>
          </p:txBody>
        </p:sp>
        <p:sp>
          <p:nvSpPr>
            <p:cNvPr id="33" name="pole tekstowe 32">
              <a:extLst>
                <a:ext uri="{FF2B5EF4-FFF2-40B4-BE49-F238E27FC236}">
                  <a16:creationId xmlns:a16="http://schemas.microsoft.com/office/drawing/2014/main" id="{740AA47A-374D-4B19-903E-7CB6E1E70FDE}"/>
                </a:ext>
              </a:extLst>
            </p:cNvPr>
            <p:cNvSpPr txBox="1"/>
            <p:nvPr/>
          </p:nvSpPr>
          <p:spPr>
            <a:xfrm>
              <a:off x="8021167" y="4519207"/>
              <a:ext cx="10096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/>
                <a:t>Gliwice</a:t>
              </a:r>
            </a:p>
          </p:txBody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B3C2A120-BCC7-4530-AB91-CCC5B7B79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73" y="3180052"/>
            <a:ext cx="1343025" cy="42862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5EBB32F-6CA7-4174-AF54-711654D393B6}"/>
              </a:ext>
            </a:extLst>
          </p:cNvPr>
          <p:cNvSpPr txBox="1"/>
          <p:nvPr/>
        </p:nvSpPr>
        <p:spPr>
          <a:xfrm>
            <a:off x="199295" y="4169132"/>
            <a:ext cx="731230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dirty="0">
                <a:solidFill>
                  <a:schemeClr val="accent2">
                    <a:lumMod val="85000"/>
                    <a:lumOff val="15000"/>
                  </a:schemeClr>
                </a:solidFill>
              </a:rPr>
              <a:t>Jesteś zainteresowany pracą w </a:t>
            </a:r>
            <a:r>
              <a:rPr lang="pl-PL" dirty="0" err="1">
                <a:solidFill>
                  <a:schemeClr val="accent2">
                    <a:lumMod val="85000"/>
                    <a:lumOff val="15000"/>
                  </a:schemeClr>
                </a:solidFill>
              </a:rPr>
              <a:t>Leadec</a:t>
            </a:r>
            <a:r>
              <a:rPr lang="pl-PL" dirty="0">
                <a:solidFill>
                  <a:schemeClr val="accent2">
                    <a:lumMod val="85000"/>
                    <a:lumOff val="15000"/>
                  </a:schemeClr>
                </a:solidFill>
              </a:rPr>
              <a:t>, wyślij CV:</a:t>
            </a:r>
          </a:p>
          <a:p>
            <a:endParaRPr lang="pl-PL" dirty="0"/>
          </a:p>
          <a:p>
            <a:r>
              <a:rPr lang="pl-PL" dirty="0">
                <a:hlinkClick r:id="rId8"/>
              </a:rPr>
              <a:t>rekrutacja.gliwice@leadec-services.com.pl</a:t>
            </a:r>
            <a:endParaRPr lang="pl-PL" dirty="0"/>
          </a:p>
          <a:p>
            <a:endParaRPr lang="pl-PL" sz="1800" dirty="0"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endParaRPr lang="pl-PL" b="0" i="0" dirty="0">
              <a:effectLst/>
              <a:latin typeface="Segoe UI" panose="020B0502040204020203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269513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Leadec">
      <a:dk1>
        <a:srgbClr val="27348B"/>
      </a:dk1>
      <a:lt1>
        <a:srgbClr val="7D85B9"/>
      </a:lt1>
      <a:dk2>
        <a:srgbClr val="A9AED1"/>
      </a:dk2>
      <a:lt2>
        <a:srgbClr val="D4D6E8"/>
      </a:lt2>
      <a:accent1>
        <a:srgbClr val="F29400"/>
      </a:accent1>
      <a:accent2>
        <a:srgbClr val="000000"/>
      </a:accent2>
      <a:accent3>
        <a:srgbClr val="878787"/>
      </a:accent3>
      <a:accent4>
        <a:srgbClr val="B2B2B2"/>
      </a:accent4>
      <a:accent5>
        <a:srgbClr val="DADADA"/>
      </a:accent5>
      <a:accent6>
        <a:srgbClr val="BD252C"/>
      </a:accent6>
      <a:hlink>
        <a:srgbClr val="009EE0"/>
      </a:hlink>
      <a:folHlink>
        <a:srgbClr val="52AE3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smtClean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eadec__PPT Master_2021.pptx" id="{E298A37F-554E-490A-9154-0D51DF9E6E94}" vid="{24FFC780-EC02-4EAD-B17A-B66C79A8876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dec__PPT Master_2021.pptx" id="{E298A37F-554E-490A-9154-0D51DF9E6E94}" vid="{4110223C-C6AB-4EEA-93E7-4F4F693524BF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F0454392391645AFA5BCE71B853CD1" ma:contentTypeVersion="6" ma:contentTypeDescription="Utwórz nowy dokument." ma:contentTypeScope="" ma:versionID="22a992d0eaf09140b55c4eac901081e8">
  <xsd:schema xmlns:xsd="http://www.w3.org/2001/XMLSchema" xmlns:xs="http://www.w3.org/2001/XMLSchema" xmlns:p="http://schemas.microsoft.com/office/2006/metadata/properties" xmlns:ns3="89f32f8e-908d-4a58-9e56-575728cfe948" targetNamespace="http://schemas.microsoft.com/office/2006/metadata/properties" ma:root="true" ma:fieldsID="fbaaa8b830d866458cb08eb7b9f4da47" ns3:_="">
    <xsd:import namespace="89f32f8e-908d-4a58-9e56-575728cfe9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32f8e-908d-4a58-9e56-575728cfe9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371132-9F87-4F09-8ECE-D281AC17AE3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12F7695-A9E5-494F-8318-252811D33C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32f8e-908d-4a58-9e56-575728cfe9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84B21C-5DEB-46C8-A5DF-AFECEF152E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Leadec 2021</Template>
  <TotalTime>35</TotalTime>
  <Words>321</Words>
  <Application>Microsoft Office PowerPoint</Application>
  <PresentationFormat>Panoramiczny</PresentationFormat>
  <Paragraphs>104</Paragraphs>
  <Slides>10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Lucida Grande</vt:lpstr>
      <vt:lpstr>Noto Sans Symbols</vt:lpstr>
      <vt:lpstr>Segoe UI</vt:lpstr>
      <vt:lpstr>Symbol</vt:lpstr>
      <vt:lpstr>Times New Roman</vt:lpstr>
      <vt:lpstr>Wingdings</vt:lpstr>
      <vt:lpstr>Master</vt:lpstr>
      <vt:lpstr>Benutzerdefiniertes Design</vt:lpstr>
      <vt:lpstr>Leadec – Oddział Gliwice</vt:lpstr>
      <vt:lpstr>Kim jesteśmy dla świata? Leadec - wiodący dostawca usług przemysłowych</vt:lpstr>
      <vt:lpstr> Projekt w Gliwicach – współpraca z     Opel Manufacturing Poland</vt:lpstr>
      <vt:lpstr>Kim jesteśmy dla Ciebie? Leadec – dostawca możliwości </vt:lpstr>
      <vt:lpstr>DNA naszej pracy to:</vt:lpstr>
      <vt:lpstr>Kogo szukamy:</vt:lpstr>
      <vt:lpstr>Gdy już będziesz naszym pracownikiem </vt:lpstr>
      <vt:lpstr>Etapy rekrutacji w Leadec</vt:lpstr>
      <vt:lpstr>Gdzie można nas znaleźć?                                             </vt:lpstr>
      <vt:lpstr>Dziękujemy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Leadec – Oddział Gliwice</dc:title>
  <dc:creator>Bożena Budniok-Rachubka</dc:creator>
  <cp:lastModifiedBy>Bożena Budniok-Rachubka</cp:lastModifiedBy>
  <cp:revision>6</cp:revision>
  <cp:lastPrinted>2017-08-02T10:18:58Z</cp:lastPrinted>
  <dcterms:created xsi:type="dcterms:W3CDTF">2021-04-14T12:54:43Z</dcterms:created>
  <dcterms:modified xsi:type="dcterms:W3CDTF">2021-04-15T09:26:10Z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0x0101001AF0454392391645AFA5BCE71B853CD1</vt:lpwstr>
  </property>
</Properties>
</file>